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notesSlides/notesSlide2.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notesSlides/notesSlide3.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notesSlides/notesSlide4.xml" ContentType="application/vnd.openxmlformats-officedocument.presentationml.notesSlide+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notesSlides/notesSlide6.xml" ContentType="application/vnd.openxmlformats-officedocument.presentationml.notesSlide+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notesSlides/notesSlide8.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notesSlides/notesSlide9.xml" ContentType="application/vnd.openxmlformats-officedocument.presentationml.notesSlide+xml"/>
  <Override PartName="/ppt/tags/tag93.xml" ContentType="application/vnd.openxmlformats-officedocument.presentationml.tags+xml"/>
  <Override PartName="/ppt/tags/tag94.xml" ContentType="application/vnd.openxmlformats-officedocument.presentationml.tags+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2"/>
  </p:sldMasterIdLst>
  <p:notesMasterIdLst>
    <p:notesMasterId r:id="rId13"/>
  </p:notesMasterIdLst>
  <p:handoutMasterIdLst>
    <p:handoutMasterId r:id="rId14"/>
  </p:handoutMasterIdLst>
  <p:sldIdLst>
    <p:sldId id="271" r:id="rId3"/>
    <p:sldId id="258" r:id="rId4"/>
    <p:sldId id="272" r:id="rId5"/>
    <p:sldId id="279" r:id="rId6"/>
    <p:sldId id="274" r:id="rId7"/>
    <p:sldId id="273" r:id="rId8"/>
    <p:sldId id="275" r:id="rId9"/>
    <p:sldId id="276" r:id="rId10"/>
    <p:sldId id="280" r:id="rId11"/>
    <p:sldId id="263"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eur"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F5AB1C69-6EDB-4FF4-983F-18BD219EF322}">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4" autoAdjust="0"/>
    <p:restoredTop sz="64950" autoAdjust="0"/>
  </p:normalViewPr>
  <p:slideViewPr>
    <p:cSldViewPr snapToGrid="0">
      <p:cViewPr varScale="1">
        <p:scale>
          <a:sx n="61" d="100"/>
          <a:sy n="61" d="100"/>
        </p:scale>
        <p:origin x="1698" y="60"/>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71" d="100"/>
          <a:sy n="71" d="100"/>
        </p:scale>
        <p:origin x="3222"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1.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commentAuthors" Target="commentAuthors.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79E2AF1-6B13-485A-B3FF-BD9CD146B7DC}" type="doc">
      <dgm:prSet loTypeId="urn:microsoft.com/office/officeart/2009/layout/CircleArrowProcess" loCatId="cycle" qsTypeId="urn:microsoft.com/office/officeart/2005/8/quickstyle/simple1" qsCatId="simple" csTypeId="urn:microsoft.com/office/officeart/2005/8/colors/colorful2" csCatId="colorful" phldr="1"/>
      <dgm:spPr/>
      <dgm:t>
        <a:bodyPr/>
        <a:lstStyle/>
        <a:p>
          <a:endParaRPr lang="fr-CA"/>
        </a:p>
      </dgm:t>
    </dgm:pt>
    <dgm:pt modelId="{8B317950-F117-48C7-AAE8-363B28B70457}">
      <dgm:prSet phldrT="[Texte]" phldr="1"/>
      <dgm:spPr/>
      <dgm:t>
        <a:bodyPr/>
        <a:lstStyle/>
        <a:p>
          <a:endParaRPr lang="fr-CA" dirty="0"/>
        </a:p>
      </dgm:t>
    </dgm:pt>
    <dgm:pt modelId="{396D424D-01C1-403F-A7AF-FB6CA4B5456D}" type="parTrans" cxnId="{2CCD1BDD-3738-40DB-B6E0-96C8BF2B9A4C}">
      <dgm:prSet/>
      <dgm:spPr/>
      <dgm:t>
        <a:bodyPr/>
        <a:lstStyle/>
        <a:p>
          <a:endParaRPr lang="fr-CA"/>
        </a:p>
      </dgm:t>
    </dgm:pt>
    <dgm:pt modelId="{99128BC8-A25A-4581-B596-78A5F9F5B6CE}" type="sibTrans" cxnId="{2CCD1BDD-3738-40DB-B6E0-96C8BF2B9A4C}">
      <dgm:prSet/>
      <dgm:spPr/>
      <dgm:t>
        <a:bodyPr/>
        <a:lstStyle/>
        <a:p>
          <a:endParaRPr lang="fr-CA"/>
        </a:p>
      </dgm:t>
    </dgm:pt>
    <dgm:pt modelId="{81BD39D0-A309-49A9-BA6E-D8D056E9F629}">
      <dgm:prSet phldrT="[Texte]" custT="1"/>
      <dgm:spPr/>
      <dgm:t>
        <a:bodyPr/>
        <a:lstStyle/>
        <a:p>
          <a:endParaRPr lang="fr-CA" sz="2300" dirty="0"/>
        </a:p>
      </dgm:t>
    </dgm:pt>
    <dgm:pt modelId="{1174AF2F-7690-4A79-8CA0-D4B3104E4968}" type="parTrans" cxnId="{61925F5B-472E-4316-9891-2CC5B2BF4959}">
      <dgm:prSet/>
      <dgm:spPr/>
      <dgm:t>
        <a:bodyPr/>
        <a:lstStyle/>
        <a:p>
          <a:endParaRPr lang="fr-CA"/>
        </a:p>
      </dgm:t>
    </dgm:pt>
    <dgm:pt modelId="{D9BE5405-8778-424A-8E9C-864D103D9FB7}" type="sibTrans" cxnId="{61925F5B-472E-4316-9891-2CC5B2BF4959}">
      <dgm:prSet/>
      <dgm:spPr/>
      <dgm:t>
        <a:bodyPr/>
        <a:lstStyle/>
        <a:p>
          <a:endParaRPr lang="fr-CA"/>
        </a:p>
      </dgm:t>
    </dgm:pt>
    <dgm:pt modelId="{FAB99F1E-4151-41F7-9EDF-E5B4E7F3C3C3}">
      <dgm:prSet phldrT="[Texte]" phldr="1"/>
      <dgm:spPr/>
      <dgm:t>
        <a:bodyPr/>
        <a:lstStyle/>
        <a:p>
          <a:endParaRPr lang="fr-CA"/>
        </a:p>
      </dgm:t>
    </dgm:pt>
    <dgm:pt modelId="{F5B716B1-D8BF-4033-A996-7FACDE3E4087}" type="parTrans" cxnId="{7CE54ABA-C8FB-47F1-BE56-4922404C7D01}">
      <dgm:prSet/>
      <dgm:spPr/>
      <dgm:t>
        <a:bodyPr/>
        <a:lstStyle/>
        <a:p>
          <a:endParaRPr lang="fr-CA"/>
        </a:p>
      </dgm:t>
    </dgm:pt>
    <dgm:pt modelId="{721A50CE-7389-471E-9C3A-11BA74BEBB5A}" type="sibTrans" cxnId="{7CE54ABA-C8FB-47F1-BE56-4922404C7D01}">
      <dgm:prSet/>
      <dgm:spPr/>
      <dgm:t>
        <a:bodyPr/>
        <a:lstStyle/>
        <a:p>
          <a:endParaRPr lang="fr-CA"/>
        </a:p>
      </dgm:t>
    </dgm:pt>
    <dgm:pt modelId="{C3381108-6358-4254-A588-0D91736BBF4B}" type="pres">
      <dgm:prSet presAssocID="{379E2AF1-6B13-485A-B3FF-BD9CD146B7DC}" presName="Name0" presStyleCnt="0">
        <dgm:presLayoutVars>
          <dgm:chMax val="7"/>
          <dgm:chPref val="7"/>
          <dgm:dir/>
          <dgm:animLvl val="lvl"/>
        </dgm:presLayoutVars>
      </dgm:prSet>
      <dgm:spPr/>
      <dgm:t>
        <a:bodyPr/>
        <a:lstStyle/>
        <a:p>
          <a:endParaRPr lang="fr-CA"/>
        </a:p>
      </dgm:t>
    </dgm:pt>
    <dgm:pt modelId="{85E26260-B56A-4E06-99C3-690D732B811E}" type="pres">
      <dgm:prSet presAssocID="{8B317950-F117-48C7-AAE8-363B28B70457}" presName="Accent1" presStyleCnt="0"/>
      <dgm:spPr/>
      <dgm:t>
        <a:bodyPr/>
        <a:lstStyle/>
        <a:p>
          <a:endParaRPr lang="fr-CA"/>
        </a:p>
      </dgm:t>
    </dgm:pt>
    <dgm:pt modelId="{CF276EFC-24BF-43E7-8BAC-AC038657D72E}" type="pres">
      <dgm:prSet presAssocID="{8B317950-F117-48C7-AAE8-363B28B70457}" presName="Accent" presStyleLbl="node1" presStyleIdx="0" presStyleCnt="3"/>
      <dgm:spPr>
        <a:solidFill>
          <a:schemeClr val="accent3">
            <a:lumMod val="60000"/>
            <a:lumOff val="40000"/>
          </a:schemeClr>
        </a:solidFill>
      </dgm:spPr>
      <dgm:t>
        <a:bodyPr/>
        <a:lstStyle/>
        <a:p>
          <a:endParaRPr lang="fr-CA"/>
        </a:p>
      </dgm:t>
    </dgm:pt>
    <dgm:pt modelId="{4EFE07AE-ACAF-4800-BB7F-254942FEE591}" type="pres">
      <dgm:prSet presAssocID="{8B317950-F117-48C7-AAE8-363B28B70457}" presName="Parent1" presStyleLbl="revTx" presStyleIdx="0" presStyleCnt="3">
        <dgm:presLayoutVars>
          <dgm:chMax val="1"/>
          <dgm:chPref val="1"/>
          <dgm:bulletEnabled val="1"/>
        </dgm:presLayoutVars>
      </dgm:prSet>
      <dgm:spPr/>
      <dgm:t>
        <a:bodyPr/>
        <a:lstStyle/>
        <a:p>
          <a:endParaRPr lang="fr-CA"/>
        </a:p>
      </dgm:t>
    </dgm:pt>
    <dgm:pt modelId="{898E102B-DC8F-4AAD-95EC-46BDEABF761E}" type="pres">
      <dgm:prSet presAssocID="{81BD39D0-A309-49A9-BA6E-D8D056E9F629}" presName="Accent2" presStyleCnt="0"/>
      <dgm:spPr/>
      <dgm:t>
        <a:bodyPr/>
        <a:lstStyle/>
        <a:p>
          <a:endParaRPr lang="fr-CA"/>
        </a:p>
      </dgm:t>
    </dgm:pt>
    <dgm:pt modelId="{8AA0983E-8334-4206-9D01-ACEBEE879560}" type="pres">
      <dgm:prSet presAssocID="{81BD39D0-A309-49A9-BA6E-D8D056E9F629}" presName="Accent" presStyleLbl="node1" presStyleIdx="1" presStyleCnt="3"/>
      <dgm:spPr>
        <a:solidFill>
          <a:schemeClr val="accent4">
            <a:lumMod val="60000"/>
            <a:lumOff val="40000"/>
          </a:schemeClr>
        </a:solidFill>
      </dgm:spPr>
      <dgm:t>
        <a:bodyPr/>
        <a:lstStyle/>
        <a:p>
          <a:endParaRPr lang="fr-CA"/>
        </a:p>
      </dgm:t>
    </dgm:pt>
    <dgm:pt modelId="{C581B4CE-B0DD-4C85-8524-85875684C1C8}" type="pres">
      <dgm:prSet presAssocID="{81BD39D0-A309-49A9-BA6E-D8D056E9F629}" presName="Parent2" presStyleLbl="revTx" presStyleIdx="1" presStyleCnt="3">
        <dgm:presLayoutVars>
          <dgm:chMax val="1"/>
          <dgm:chPref val="1"/>
          <dgm:bulletEnabled val="1"/>
        </dgm:presLayoutVars>
      </dgm:prSet>
      <dgm:spPr/>
      <dgm:t>
        <a:bodyPr/>
        <a:lstStyle/>
        <a:p>
          <a:endParaRPr lang="fr-CA"/>
        </a:p>
      </dgm:t>
    </dgm:pt>
    <dgm:pt modelId="{CF74BFA0-01D2-416E-AB8D-DFF7B939E582}" type="pres">
      <dgm:prSet presAssocID="{FAB99F1E-4151-41F7-9EDF-E5B4E7F3C3C3}" presName="Accent3" presStyleCnt="0"/>
      <dgm:spPr/>
      <dgm:t>
        <a:bodyPr/>
        <a:lstStyle/>
        <a:p>
          <a:endParaRPr lang="fr-CA"/>
        </a:p>
      </dgm:t>
    </dgm:pt>
    <dgm:pt modelId="{9CA1EC8A-76A7-4F43-8C41-15C1E8AAC2ED}" type="pres">
      <dgm:prSet presAssocID="{FAB99F1E-4151-41F7-9EDF-E5B4E7F3C3C3}" presName="Accent" presStyleLbl="node1" presStyleIdx="2" presStyleCnt="3"/>
      <dgm:spPr>
        <a:solidFill>
          <a:schemeClr val="tx2">
            <a:lumMod val="65000"/>
            <a:lumOff val="35000"/>
          </a:schemeClr>
        </a:solidFill>
      </dgm:spPr>
      <dgm:t>
        <a:bodyPr/>
        <a:lstStyle/>
        <a:p>
          <a:endParaRPr lang="fr-CA"/>
        </a:p>
      </dgm:t>
    </dgm:pt>
    <dgm:pt modelId="{6AA961A2-7498-448B-9602-19D9A13382A1}" type="pres">
      <dgm:prSet presAssocID="{FAB99F1E-4151-41F7-9EDF-E5B4E7F3C3C3}" presName="Parent3" presStyleLbl="revTx" presStyleIdx="2" presStyleCnt="3">
        <dgm:presLayoutVars>
          <dgm:chMax val="1"/>
          <dgm:chPref val="1"/>
          <dgm:bulletEnabled val="1"/>
        </dgm:presLayoutVars>
      </dgm:prSet>
      <dgm:spPr/>
      <dgm:t>
        <a:bodyPr/>
        <a:lstStyle/>
        <a:p>
          <a:endParaRPr lang="fr-CA"/>
        </a:p>
      </dgm:t>
    </dgm:pt>
  </dgm:ptLst>
  <dgm:cxnLst>
    <dgm:cxn modelId="{7CE54ABA-C8FB-47F1-BE56-4922404C7D01}" srcId="{379E2AF1-6B13-485A-B3FF-BD9CD146B7DC}" destId="{FAB99F1E-4151-41F7-9EDF-E5B4E7F3C3C3}" srcOrd="2" destOrd="0" parTransId="{F5B716B1-D8BF-4033-A996-7FACDE3E4087}" sibTransId="{721A50CE-7389-471E-9C3A-11BA74BEBB5A}"/>
    <dgm:cxn modelId="{61925F5B-472E-4316-9891-2CC5B2BF4959}" srcId="{379E2AF1-6B13-485A-B3FF-BD9CD146B7DC}" destId="{81BD39D0-A309-49A9-BA6E-D8D056E9F629}" srcOrd="1" destOrd="0" parTransId="{1174AF2F-7690-4A79-8CA0-D4B3104E4968}" sibTransId="{D9BE5405-8778-424A-8E9C-864D103D9FB7}"/>
    <dgm:cxn modelId="{A1B0F3DD-CDD9-44D6-99D1-81E934BC5CCF}" type="presOf" srcId="{FAB99F1E-4151-41F7-9EDF-E5B4E7F3C3C3}" destId="{6AA961A2-7498-448B-9602-19D9A13382A1}" srcOrd="0" destOrd="0" presId="urn:microsoft.com/office/officeart/2009/layout/CircleArrowProcess"/>
    <dgm:cxn modelId="{2CCD1BDD-3738-40DB-B6E0-96C8BF2B9A4C}" srcId="{379E2AF1-6B13-485A-B3FF-BD9CD146B7DC}" destId="{8B317950-F117-48C7-AAE8-363B28B70457}" srcOrd="0" destOrd="0" parTransId="{396D424D-01C1-403F-A7AF-FB6CA4B5456D}" sibTransId="{99128BC8-A25A-4581-B596-78A5F9F5B6CE}"/>
    <dgm:cxn modelId="{240204EE-96B3-4139-9A30-50687DA944AD}" type="presOf" srcId="{81BD39D0-A309-49A9-BA6E-D8D056E9F629}" destId="{C581B4CE-B0DD-4C85-8524-85875684C1C8}" srcOrd="0" destOrd="0" presId="urn:microsoft.com/office/officeart/2009/layout/CircleArrowProcess"/>
    <dgm:cxn modelId="{E31DAB91-07EC-45A9-AEFF-3BD691409AC8}" type="presOf" srcId="{379E2AF1-6B13-485A-B3FF-BD9CD146B7DC}" destId="{C3381108-6358-4254-A588-0D91736BBF4B}" srcOrd="0" destOrd="0" presId="urn:microsoft.com/office/officeart/2009/layout/CircleArrowProcess"/>
    <dgm:cxn modelId="{548F60A0-0861-4D4E-9E83-B9658D9CB84C}" type="presOf" srcId="{8B317950-F117-48C7-AAE8-363B28B70457}" destId="{4EFE07AE-ACAF-4800-BB7F-254942FEE591}" srcOrd="0" destOrd="0" presId="urn:microsoft.com/office/officeart/2009/layout/CircleArrowProcess"/>
    <dgm:cxn modelId="{6EB849E7-2605-4858-9E7D-E5078AABC9C3}" type="presParOf" srcId="{C3381108-6358-4254-A588-0D91736BBF4B}" destId="{85E26260-B56A-4E06-99C3-690D732B811E}" srcOrd="0" destOrd="0" presId="urn:microsoft.com/office/officeart/2009/layout/CircleArrowProcess"/>
    <dgm:cxn modelId="{0BD93551-3C2B-4A8C-A5E5-4D6F5923ABF1}" type="presParOf" srcId="{85E26260-B56A-4E06-99C3-690D732B811E}" destId="{CF276EFC-24BF-43E7-8BAC-AC038657D72E}" srcOrd="0" destOrd="0" presId="urn:microsoft.com/office/officeart/2009/layout/CircleArrowProcess"/>
    <dgm:cxn modelId="{9ACD3CDE-2E19-442C-95F0-C75D12F432BE}" type="presParOf" srcId="{C3381108-6358-4254-A588-0D91736BBF4B}" destId="{4EFE07AE-ACAF-4800-BB7F-254942FEE591}" srcOrd="1" destOrd="0" presId="urn:microsoft.com/office/officeart/2009/layout/CircleArrowProcess"/>
    <dgm:cxn modelId="{CCF515B4-2A67-48EC-82EB-B5ABA1C7F182}" type="presParOf" srcId="{C3381108-6358-4254-A588-0D91736BBF4B}" destId="{898E102B-DC8F-4AAD-95EC-46BDEABF761E}" srcOrd="2" destOrd="0" presId="urn:microsoft.com/office/officeart/2009/layout/CircleArrowProcess"/>
    <dgm:cxn modelId="{E14B7937-608F-4D73-90DE-C103FEA255C8}" type="presParOf" srcId="{898E102B-DC8F-4AAD-95EC-46BDEABF761E}" destId="{8AA0983E-8334-4206-9D01-ACEBEE879560}" srcOrd="0" destOrd="0" presId="urn:microsoft.com/office/officeart/2009/layout/CircleArrowProcess"/>
    <dgm:cxn modelId="{6EFB4DA8-3DBB-481B-9061-BA4EA103B817}" type="presParOf" srcId="{C3381108-6358-4254-A588-0D91736BBF4B}" destId="{C581B4CE-B0DD-4C85-8524-85875684C1C8}" srcOrd="3" destOrd="0" presId="urn:microsoft.com/office/officeart/2009/layout/CircleArrowProcess"/>
    <dgm:cxn modelId="{1876CD98-6942-4698-A34B-9EE54536FC0A}" type="presParOf" srcId="{C3381108-6358-4254-A588-0D91736BBF4B}" destId="{CF74BFA0-01D2-416E-AB8D-DFF7B939E582}" srcOrd="4" destOrd="0" presId="urn:microsoft.com/office/officeart/2009/layout/CircleArrowProcess"/>
    <dgm:cxn modelId="{2527A424-F533-4730-A8E9-3FBAC1FB590F}" type="presParOf" srcId="{CF74BFA0-01D2-416E-AB8D-DFF7B939E582}" destId="{9CA1EC8A-76A7-4F43-8C41-15C1E8AAC2ED}" srcOrd="0" destOrd="0" presId="urn:microsoft.com/office/officeart/2009/layout/CircleArrowProcess"/>
    <dgm:cxn modelId="{6474389F-3BAF-48BA-804A-1350FD1DE707}" type="presParOf" srcId="{C3381108-6358-4254-A588-0D91736BBF4B}" destId="{6AA961A2-7498-448B-9602-19D9A13382A1}" srcOrd="5" destOrd="0" presId="urn:microsoft.com/office/officeart/2009/layout/CircleArrowProcess"/>
  </dgm:cxnLst>
  <dgm:bg/>
  <dgm:whole/>
  <dgm:extLst>
    <a:ext uri="http://schemas.microsoft.com/office/drawing/2008/diagram">
      <dsp:dataModelExt xmlns:dsp="http://schemas.microsoft.com/office/drawing/2008/diagram" relId="rId29"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CD5FC724-F63C-4E5A-B115-31662EE1182A}" type="doc">
      <dgm:prSet loTypeId="urn:microsoft.com/office/officeart/2005/8/layout/cycle1" loCatId="cycle" qsTypeId="urn:microsoft.com/office/officeart/2005/8/quickstyle/simple1" qsCatId="simple" csTypeId="urn:microsoft.com/office/officeart/2005/8/colors/accent0_3" csCatId="mainScheme" phldr="0"/>
      <dgm:spPr/>
      <dgm:t>
        <a:bodyPr/>
        <a:lstStyle/>
        <a:p>
          <a:endParaRPr lang="fr-CA"/>
        </a:p>
      </dgm:t>
    </dgm:pt>
    <dgm:pt modelId="{565F50B0-0A9A-4858-AEA5-76FFA10A99E4}">
      <dgm:prSet phldrT="[Texte]" phldr="1"/>
      <dgm:spPr/>
      <dgm:t>
        <a:bodyPr/>
        <a:lstStyle/>
        <a:p>
          <a:endParaRPr lang="fr-CA"/>
        </a:p>
      </dgm:t>
    </dgm:pt>
    <dgm:pt modelId="{91ACBB3C-162B-42A0-8F3B-4B8DE9A125B8}" type="parTrans" cxnId="{C3D76E8C-9503-4C7C-86F7-9CF8CC6B3029}">
      <dgm:prSet/>
      <dgm:spPr/>
      <dgm:t>
        <a:bodyPr/>
        <a:lstStyle/>
        <a:p>
          <a:endParaRPr lang="fr-CA"/>
        </a:p>
      </dgm:t>
    </dgm:pt>
    <dgm:pt modelId="{FD0425C5-DE4B-45F9-926F-2DF0DD3B9CCD}" type="sibTrans" cxnId="{C3D76E8C-9503-4C7C-86F7-9CF8CC6B3029}">
      <dgm:prSet/>
      <dgm:spPr/>
      <dgm:t>
        <a:bodyPr/>
        <a:lstStyle/>
        <a:p>
          <a:endParaRPr lang="fr-CA"/>
        </a:p>
      </dgm:t>
    </dgm:pt>
    <dgm:pt modelId="{549607CD-608F-401B-B3D5-FA204957C972}">
      <dgm:prSet phldrT="[Texte]" phldr="1"/>
      <dgm:spPr/>
      <dgm:t>
        <a:bodyPr/>
        <a:lstStyle/>
        <a:p>
          <a:endParaRPr lang="fr-CA"/>
        </a:p>
      </dgm:t>
    </dgm:pt>
    <dgm:pt modelId="{2C67A927-EE70-4B0E-A1A3-F6BC8B1DB8FC}" type="parTrans" cxnId="{8BCF01B1-47AD-48B3-A438-E01154D97999}">
      <dgm:prSet/>
      <dgm:spPr/>
      <dgm:t>
        <a:bodyPr/>
        <a:lstStyle/>
        <a:p>
          <a:endParaRPr lang="fr-CA"/>
        </a:p>
      </dgm:t>
    </dgm:pt>
    <dgm:pt modelId="{1D435D27-B754-4726-8A75-8F87C28FE4C6}" type="sibTrans" cxnId="{8BCF01B1-47AD-48B3-A438-E01154D97999}">
      <dgm:prSet/>
      <dgm:spPr/>
      <dgm:t>
        <a:bodyPr/>
        <a:lstStyle/>
        <a:p>
          <a:endParaRPr lang="fr-CA"/>
        </a:p>
      </dgm:t>
    </dgm:pt>
    <dgm:pt modelId="{A2DC41D6-4E44-423F-9F2E-A9B45978302A}">
      <dgm:prSet phldrT="[Texte]" phldr="1"/>
      <dgm:spPr/>
      <dgm:t>
        <a:bodyPr/>
        <a:lstStyle/>
        <a:p>
          <a:endParaRPr lang="fr-CA"/>
        </a:p>
      </dgm:t>
    </dgm:pt>
    <dgm:pt modelId="{D54BE0A4-DA21-45EC-8044-8B91098AB5CB}" type="parTrans" cxnId="{7A59BC82-5EA0-41A0-AA1E-C4FB34A57E7B}">
      <dgm:prSet/>
      <dgm:spPr/>
      <dgm:t>
        <a:bodyPr/>
        <a:lstStyle/>
        <a:p>
          <a:endParaRPr lang="fr-CA"/>
        </a:p>
      </dgm:t>
    </dgm:pt>
    <dgm:pt modelId="{435D1024-E2CB-4BD4-8CCF-126C244AB52C}" type="sibTrans" cxnId="{7A59BC82-5EA0-41A0-AA1E-C4FB34A57E7B}">
      <dgm:prSet/>
      <dgm:spPr/>
      <dgm:t>
        <a:bodyPr/>
        <a:lstStyle/>
        <a:p>
          <a:endParaRPr lang="fr-CA"/>
        </a:p>
      </dgm:t>
    </dgm:pt>
    <dgm:pt modelId="{51C38BD8-8E96-44A9-928C-0D2E1671B696}">
      <dgm:prSet phldrT="[Texte]" phldr="1"/>
      <dgm:spPr/>
      <dgm:t>
        <a:bodyPr/>
        <a:lstStyle/>
        <a:p>
          <a:endParaRPr lang="fr-CA"/>
        </a:p>
      </dgm:t>
    </dgm:pt>
    <dgm:pt modelId="{DA708116-CF74-487E-B2B4-6B7022B9B3D5}" type="parTrans" cxnId="{83AC3E3D-673F-412E-9F79-A49D48395CC8}">
      <dgm:prSet/>
      <dgm:spPr/>
      <dgm:t>
        <a:bodyPr/>
        <a:lstStyle/>
        <a:p>
          <a:endParaRPr lang="fr-CA"/>
        </a:p>
      </dgm:t>
    </dgm:pt>
    <dgm:pt modelId="{09D3D792-5546-492A-ADB8-5DE314AF32C3}" type="sibTrans" cxnId="{83AC3E3D-673F-412E-9F79-A49D48395CC8}">
      <dgm:prSet/>
      <dgm:spPr/>
      <dgm:t>
        <a:bodyPr/>
        <a:lstStyle/>
        <a:p>
          <a:endParaRPr lang="fr-CA"/>
        </a:p>
      </dgm:t>
    </dgm:pt>
    <dgm:pt modelId="{DF15BA73-E7F4-4B1D-9E1D-E72198DBC575}" type="pres">
      <dgm:prSet presAssocID="{CD5FC724-F63C-4E5A-B115-31662EE1182A}" presName="cycle" presStyleCnt="0">
        <dgm:presLayoutVars>
          <dgm:dir/>
          <dgm:resizeHandles val="exact"/>
        </dgm:presLayoutVars>
      </dgm:prSet>
      <dgm:spPr/>
      <dgm:t>
        <a:bodyPr/>
        <a:lstStyle/>
        <a:p>
          <a:endParaRPr lang="fr-CA"/>
        </a:p>
      </dgm:t>
    </dgm:pt>
    <dgm:pt modelId="{39D4AB91-96CF-4B9E-A310-EF0401ED73DE}" type="pres">
      <dgm:prSet presAssocID="{565F50B0-0A9A-4858-AEA5-76FFA10A99E4}" presName="dummy" presStyleCnt="0"/>
      <dgm:spPr/>
    </dgm:pt>
    <dgm:pt modelId="{801361AB-CEF0-4B4E-8F18-1802EB0A85A0}" type="pres">
      <dgm:prSet presAssocID="{565F50B0-0A9A-4858-AEA5-76FFA10A99E4}" presName="node" presStyleLbl="revTx" presStyleIdx="0" presStyleCnt="4">
        <dgm:presLayoutVars>
          <dgm:bulletEnabled val="1"/>
        </dgm:presLayoutVars>
      </dgm:prSet>
      <dgm:spPr/>
      <dgm:t>
        <a:bodyPr/>
        <a:lstStyle/>
        <a:p>
          <a:endParaRPr lang="fr-CA"/>
        </a:p>
      </dgm:t>
    </dgm:pt>
    <dgm:pt modelId="{C20DE651-1DF3-4697-8DC2-0D11FFC4F0D3}" type="pres">
      <dgm:prSet presAssocID="{FD0425C5-DE4B-45F9-926F-2DF0DD3B9CCD}" presName="sibTrans" presStyleLbl="node1" presStyleIdx="0" presStyleCnt="4"/>
      <dgm:spPr/>
      <dgm:t>
        <a:bodyPr/>
        <a:lstStyle/>
        <a:p>
          <a:endParaRPr lang="fr-CA"/>
        </a:p>
      </dgm:t>
    </dgm:pt>
    <dgm:pt modelId="{882F9379-9E47-4BE1-AC3C-4720F0B583F4}" type="pres">
      <dgm:prSet presAssocID="{549607CD-608F-401B-B3D5-FA204957C972}" presName="dummy" presStyleCnt="0"/>
      <dgm:spPr/>
    </dgm:pt>
    <dgm:pt modelId="{3FAD0E7F-E2B9-4FEE-B3BB-87C87A490BAD}" type="pres">
      <dgm:prSet presAssocID="{549607CD-608F-401B-B3D5-FA204957C972}" presName="node" presStyleLbl="revTx" presStyleIdx="1" presStyleCnt="4">
        <dgm:presLayoutVars>
          <dgm:bulletEnabled val="1"/>
        </dgm:presLayoutVars>
      </dgm:prSet>
      <dgm:spPr/>
      <dgm:t>
        <a:bodyPr/>
        <a:lstStyle/>
        <a:p>
          <a:endParaRPr lang="fr-CA"/>
        </a:p>
      </dgm:t>
    </dgm:pt>
    <dgm:pt modelId="{96FDABBD-890D-4F27-B829-2C7EBA014F07}" type="pres">
      <dgm:prSet presAssocID="{1D435D27-B754-4726-8A75-8F87C28FE4C6}" presName="sibTrans" presStyleLbl="node1" presStyleIdx="1" presStyleCnt="4"/>
      <dgm:spPr/>
      <dgm:t>
        <a:bodyPr/>
        <a:lstStyle/>
        <a:p>
          <a:endParaRPr lang="fr-CA"/>
        </a:p>
      </dgm:t>
    </dgm:pt>
    <dgm:pt modelId="{D2D54D50-948B-4FAE-8E90-EC813150C6C6}" type="pres">
      <dgm:prSet presAssocID="{A2DC41D6-4E44-423F-9F2E-A9B45978302A}" presName="dummy" presStyleCnt="0"/>
      <dgm:spPr/>
    </dgm:pt>
    <dgm:pt modelId="{A1A59812-80A9-4CF1-A77C-3B5C46AAEC4A}" type="pres">
      <dgm:prSet presAssocID="{A2DC41D6-4E44-423F-9F2E-A9B45978302A}" presName="node" presStyleLbl="revTx" presStyleIdx="2" presStyleCnt="4">
        <dgm:presLayoutVars>
          <dgm:bulletEnabled val="1"/>
        </dgm:presLayoutVars>
      </dgm:prSet>
      <dgm:spPr/>
      <dgm:t>
        <a:bodyPr/>
        <a:lstStyle/>
        <a:p>
          <a:endParaRPr lang="fr-CA"/>
        </a:p>
      </dgm:t>
    </dgm:pt>
    <dgm:pt modelId="{3830BC25-9908-424E-8394-DCD260A02291}" type="pres">
      <dgm:prSet presAssocID="{435D1024-E2CB-4BD4-8CCF-126C244AB52C}" presName="sibTrans" presStyleLbl="node1" presStyleIdx="2" presStyleCnt="4"/>
      <dgm:spPr/>
      <dgm:t>
        <a:bodyPr/>
        <a:lstStyle/>
        <a:p>
          <a:endParaRPr lang="fr-CA"/>
        </a:p>
      </dgm:t>
    </dgm:pt>
    <dgm:pt modelId="{5E5E25EC-245A-47BB-83A1-0280FB14B749}" type="pres">
      <dgm:prSet presAssocID="{51C38BD8-8E96-44A9-928C-0D2E1671B696}" presName="dummy" presStyleCnt="0"/>
      <dgm:spPr/>
    </dgm:pt>
    <dgm:pt modelId="{CC8CEB05-35C5-45EE-BCC7-CE7E0251C636}" type="pres">
      <dgm:prSet presAssocID="{51C38BD8-8E96-44A9-928C-0D2E1671B696}" presName="node" presStyleLbl="revTx" presStyleIdx="3" presStyleCnt="4">
        <dgm:presLayoutVars>
          <dgm:bulletEnabled val="1"/>
        </dgm:presLayoutVars>
      </dgm:prSet>
      <dgm:spPr/>
      <dgm:t>
        <a:bodyPr/>
        <a:lstStyle/>
        <a:p>
          <a:endParaRPr lang="fr-CA"/>
        </a:p>
      </dgm:t>
    </dgm:pt>
    <dgm:pt modelId="{41DC7353-7B0C-45FE-A655-3F84BD02C13E}" type="pres">
      <dgm:prSet presAssocID="{09D3D792-5546-492A-ADB8-5DE314AF32C3}" presName="sibTrans" presStyleLbl="node1" presStyleIdx="3" presStyleCnt="4" custAng="0"/>
      <dgm:spPr/>
      <dgm:t>
        <a:bodyPr/>
        <a:lstStyle/>
        <a:p>
          <a:endParaRPr lang="fr-CA"/>
        </a:p>
      </dgm:t>
    </dgm:pt>
  </dgm:ptLst>
  <dgm:cxnLst>
    <dgm:cxn modelId="{54A4023F-3677-4AA3-B086-345BE937C4DB}" type="presOf" srcId="{565F50B0-0A9A-4858-AEA5-76FFA10A99E4}" destId="{801361AB-CEF0-4B4E-8F18-1802EB0A85A0}" srcOrd="0" destOrd="0" presId="urn:microsoft.com/office/officeart/2005/8/layout/cycle1"/>
    <dgm:cxn modelId="{F47CB50F-5C60-4BA0-83DB-92DC793DEF18}" type="presOf" srcId="{A2DC41D6-4E44-423F-9F2E-A9B45978302A}" destId="{A1A59812-80A9-4CF1-A77C-3B5C46AAEC4A}" srcOrd="0" destOrd="0" presId="urn:microsoft.com/office/officeart/2005/8/layout/cycle1"/>
    <dgm:cxn modelId="{83AC3E3D-673F-412E-9F79-A49D48395CC8}" srcId="{CD5FC724-F63C-4E5A-B115-31662EE1182A}" destId="{51C38BD8-8E96-44A9-928C-0D2E1671B696}" srcOrd="3" destOrd="0" parTransId="{DA708116-CF74-487E-B2B4-6B7022B9B3D5}" sibTransId="{09D3D792-5546-492A-ADB8-5DE314AF32C3}"/>
    <dgm:cxn modelId="{60A4FF22-2D55-422B-927C-83C5E4662A80}" type="presOf" srcId="{435D1024-E2CB-4BD4-8CCF-126C244AB52C}" destId="{3830BC25-9908-424E-8394-DCD260A02291}" srcOrd="0" destOrd="0" presId="urn:microsoft.com/office/officeart/2005/8/layout/cycle1"/>
    <dgm:cxn modelId="{52CB0732-CCFD-424D-BFA7-30897540BADC}" type="presOf" srcId="{FD0425C5-DE4B-45F9-926F-2DF0DD3B9CCD}" destId="{C20DE651-1DF3-4697-8DC2-0D11FFC4F0D3}" srcOrd="0" destOrd="0" presId="urn:microsoft.com/office/officeart/2005/8/layout/cycle1"/>
    <dgm:cxn modelId="{8BCF01B1-47AD-48B3-A438-E01154D97999}" srcId="{CD5FC724-F63C-4E5A-B115-31662EE1182A}" destId="{549607CD-608F-401B-B3D5-FA204957C972}" srcOrd="1" destOrd="0" parTransId="{2C67A927-EE70-4B0E-A1A3-F6BC8B1DB8FC}" sibTransId="{1D435D27-B754-4726-8A75-8F87C28FE4C6}"/>
    <dgm:cxn modelId="{01F9ED6F-B7BD-498C-845A-DCAD185CE806}" type="presOf" srcId="{CD5FC724-F63C-4E5A-B115-31662EE1182A}" destId="{DF15BA73-E7F4-4B1D-9E1D-E72198DBC575}" srcOrd="0" destOrd="0" presId="urn:microsoft.com/office/officeart/2005/8/layout/cycle1"/>
    <dgm:cxn modelId="{1B6E94BC-C5D3-49FC-B4F3-29997A4B879F}" type="presOf" srcId="{1D435D27-B754-4726-8A75-8F87C28FE4C6}" destId="{96FDABBD-890D-4F27-B829-2C7EBA014F07}" srcOrd="0" destOrd="0" presId="urn:microsoft.com/office/officeart/2005/8/layout/cycle1"/>
    <dgm:cxn modelId="{8557F755-B8AC-49F5-87BD-4C4D8EAEA95C}" type="presOf" srcId="{51C38BD8-8E96-44A9-928C-0D2E1671B696}" destId="{CC8CEB05-35C5-45EE-BCC7-CE7E0251C636}" srcOrd="0" destOrd="0" presId="urn:microsoft.com/office/officeart/2005/8/layout/cycle1"/>
    <dgm:cxn modelId="{5A7FA33A-248F-4B62-961E-9CBBE9AF5695}" type="presOf" srcId="{09D3D792-5546-492A-ADB8-5DE314AF32C3}" destId="{41DC7353-7B0C-45FE-A655-3F84BD02C13E}" srcOrd="0" destOrd="0" presId="urn:microsoft.com/office/officeart/2005/8/layout/cycle1"/>
    <dgm:cxn modelId="{7A59BC82-5EA0-41A0-AA1E-C4FB34A57E7B}" srcId="{CD5FC724-F63C-4E5A-B115-31662EE1182A}" destId="{A2DC41D6-4E44-423F-9F2E-A9B45978302A}" srcOrd="2" destOrd="0" parTransId="{D54BE0A4-DA21-45EC-8044-8B91098AB5CB}" sibTransId="{435D1024-E2CB-4BD4-8CCF-126C244AB52C}"/>
    <dgm:cxn modelId="{C3D76E8C-9503-4C7C-86F7-9CF8CC6B3029}" srcId="{CD5FC724-F63C-4E5A-B115-31662EE1182A}" destId="{565F50B0-0A9A-4858-AEA5-76FFA10A99E4}" srcOrd="0" destOrd="0" parTransId="{91ACBB3C-162B-42A0-8F3B-4B8DE9A125B8}" sibTransId="{FD0425C5-DE4B-45F9-926F-2DF0DD3B9CCD}"/>
    <dgm:cxn modelId="{4B23C726-0992-42AF-A66E-0231D4181229}" type="presOf" srcId="{549607CD-608F-401B-B3D5-FA204957C972}" destId="{3FAD0E7F-E2B9-4FEE-B3BB-87C87A490BAD}" srcOrd="0" destOrd="0" presId="urn:microsoft.com/office/officeart/2005/8/layout/cycle1"/>
    <dgm:cxn modelId="{F11131E8-73D3-4518-981A-54E4D76BB13D}" type="presParOf" srcId="{DF15BA73-E7F4-4B1D-9E1D-E72198DBC575}" destId="{39D4AB91-96CF-4B9E-A310-EF0401ED73DE}" srcOrd="0" destOrd="0" presId="urn:microsoft.com/office/officeart/2005/8/layout/cycle1"/>
    <dgm:cxn modelId="{60836315-4244-4B2B-8C01-87F50E402D2E}" type="presParOf" srcId="{DF15BA73-E7F4-4B1D-9E1D-E72198DBC575}" destId="{801361AB-CEF0-4B4E-8F18-1802EB0A85A0}" srcOrd="1" destOrd="0" presId="urn:microsoft.com/office/officeart/2005/8/layout/cycle1"/>
    <dgm:cxn modelId="{C0CAABC5-4C28-40A8-B92D-38F5BE5661C0}" type="presParOf" srcId="{DF15BA73-E7F4-4B1D-9E1D-E72198DBC575}" destId="{C20DE651-1DF3-4697-8DC2-0D11FFC4F0D3}" srcOrd="2" destOrd="0" presId="urn:microsoft.com/office/officeart/2005/8/layout/cycle1"/>
    <dgm:cxn modelId="{01E84B46-C04F-43A8-9835-510D1267FD0A}" type="presParOf" srcId="{DF15BA73-E7F4-4B1D-9E1D-E72198DBC575}" destId="{882F9379-9E47-4BE1-AC3C-4720F0B583F4}" srcOrd="3" destOrd="0" presId="urn:microsoft.com/office/officeart/2005/8/layout/cycle1"/>
    <dgm:cxn modelId="{0D7B6D0C-CD4F-49E2-9A49-5D31FDA4A04C}" type="presParOf" srcId="{DF15BA73-E7F4-4B1D-9E1D-E72198DBC575}" destId="{3FAD0E7F-E2B9-4FEE-B3BB-87C87A490BAD}" srcOrd="4" destOrd="0" presId="urn:microsoft.com/office/officeart/2005/8/layout/cycle1"/>
    <dgm:cxn modelId="{B1026A08-313B-4D11-9B10-2D50EF14E8C5}" type="presParOf" srcId="{DF15BA73-E7F4-4B1D-9E1D-E72198DBC575}" destId="{96FDABBD-890D-4F27-B829-2C7EBA014F07}" srcOrd="5" destOrd="0" presId="urn:microsoft.com/office/officeart/2005/8/layout/cycle1"/>
    <dgm:cxn modelId="{7B8C351B-6A99-4F3E-8B38-E7012145D1A2}" type="presParOf" srcId="{DF15BA73-E7F4-4B1D-9E1D-E72198DBC575}" destId="{D2D54D50-948B-4FAE-8E90-EC813150C6C6}" srcOrd="6" destOrd="0" presId="urn:microsoft.com/office/officeart/2005/8/layout/cycle1"/>
    <dgm:cxn modelId="{26FCCF11-3B22-4A02-A077-9913E60FD9ED}" type="presParOf" srcId="{DF15BA73-E7F4-4B1D-9E1D-E72198DBC575}" destId="{A1A59812-80A9-4CF1-A77C-3B5C46AAEC4A}" srcOrd="7" destOrd="0" presId="urn:microsoft.com/office/officeart/2005/8/layout/cycle1"/>
    <dgm:cxn modelId="{BA5BEDA2-0E8B-4F68-927A-AD600083FAE3}" type="presParOf" srcId="{DF15BA73-E7F4-4B1D-9E1D-E72198DBC575}" destId="{3830BC25-9908-424E-8394-DCD260A02291}" srcOrd="8" destOrd="0" presId="urn:microsoft.com/office/officeart/2005/8/layout/cycle1"/>
    <dgm:cxn modelId="{9BCB77AF-5B07-4D7C-BF16-D69947E717F4}" type="presParOf" srcId="{DF15BA73-E7F4-4B1D-9E1D-E72198DBC575}" destId="{5E5E25EC-245A-47BB-83A1-0280FB14B749}" srcOrd="9" destOrd="0" presId="urn:microsoft.com/office/officeart/2005/8/layout/cycle1"/>
    <dgm:cxn modelId="{6CC42467-19D2-45D7-AFF4-A2D33730906D}" type="presParOf" srcId="{DF15BA73-E7F4-4B1D-9E1D-E72198DBC575}" destId="{CC8CEB05-35C5-45EE-BCC7-CE7E0251C636}" srcOrd="10" destOrd="0" presId="urn:microsoft.com/office/officeart/2005/8/layout/cycle1"/>
    <dgm:cxn modelId="{A6C7E2B1-946D-4A97-BD49-344E67A281A7}" type="presParOf" srcId="{DF15BA73-E7F4-4B1D-9E1D-E72198DBC575}" destId="{41DC7353-7B0C-45FE-A655-3F84BD02C13E}" srcOrd="11" destOrd="0" presId="urn:microsoft.com/office/officeart/2005/8/layout/cycle1"/>
  </dgm:cxnLst>
  <dgm:bg/>
  <dgm:whole/>
  <dgm:extLst>
    <a:ext uri="http://schemas.microsoft.com/office/drawing/2008/diagram">
      <dsp:dataModelExt xmlns:dsp="http://schemas.microsoft.com/office/drawing/2008/diagram" relId="rId1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79E2AF1-6B13-485A-B3FF-BD9CD146B7DC}" type="doc">
      <dgm:prSet loTypeId="urn:microsoft.com/office/officeart/2009/layout/CircleArrowProcess" loCatId="cycle" qsTypeId="urn:microsoft.com/office/officeart/2005/8/quickstyle/simple1" qsCatId="simple" csTypeId="urn:microsoft.com/office/officeart/2005/8/colors/colorful2" csCatId="colorful" phldr="1"/>
      <dgm:spPr/>
      <dgm:t>
        <a:bodyPr/>
        <a:lstStyle/>
        <a:p>
          <a:endParaRPr lang="fr-CA"/>
        </a:p>
      </dgm:t>
    </dgm:pt>
    <dgm:pt modelId="{8B317950-F117-48C7-AAE8-363B28B70457}">
      <dgm:prSet phldrT="[Texte]" phldr="1"/>
      <dgm:spPr/>
      <dgm:t>
        <a:bodyPr/>
        <a:lstStyle/>
        <a:p>
          <a:endParaRPr lang="fr-CA" dirty="0"/>
        </a:p>
      </dgm:t>
    </dgm:pt>
    <dgm:pt modelId="{396D424D-01C1-403F-A7AF-FB6CA4B5456D}" type="parTrans" cxnId="{2CCD1BDD-3738-40DB-B6E0-96C8BF2B9A4C}">
      <dgm:prSet/>
      <dgm:spPr/>
      <dgm:t>
        <a:bodyPr/>
        <a:lstStyle/>
        <a:p>
          <a:endParaRPr lang="fr-CA"/>
        </a:p>
      </dgm:t>
    </dgm:pt>
    <dgm:pt modelId="{99128BC8-A25A-4581-B596-78A5F9F5B6CE}" type="sibTrans" cxnId="{2CCD1BDD-3738-40DB-B6E0-96C8BF2B9A4C}">
      <dgm:prSet/>
      <dgm:spPr/>
      <dgm:t>
        <a:bodyPr/>
        <a:lstStyle/>
        <a:p>
          <a:endParaRPr lang="fr-CA"/>
        </a:p>
      </dgm:t>
    </dgm:pt>
    <dgm:pt modelId="{81BD39D0-A309-49A9-BA6E-D8D056E9F629}">
      <dgm:prSet phldrT="[Texte]" custT="1"/>
      <dgm:spPr/>
      <dgm:t>
        <a:bodyPr/>
        <a:lstStyle/>
        <a:p>
          <a:r>
            <a:rPr lang="fr-CA" sz="4800" dirty="0" smtClean="0">
              <a:solidFill>
                <a:schemeClr val="tx1">
                  <a:lumMod val="50000"/>
                </a:schemeClr>
              </a:solidFill>
              <a:latin typeface="Calibri" panose="020F0502020204030204" pitchFamily="34" charset="0"/>
            </a:rPr>
            <a:t>SOL</a:t>
          </a:r>
          <a:endParaRPr lang="fr-CA" sz="3200" dirty="0">
            <a:solidFill>
              <a:schemeClr val="tx1">
                <a:lumMod val="50000"/>
              </a:schemeClr>
            </a:solidFill>
            <a:latin typeface="Calibri" panose="020F0502020204030204" pitchFamily="34" charset="0"/>
          </a:endParaRPr>
        </a:p>
      </dgm:t>
    </dgm:pt>
    <dgm:pt modelId="{1174AF2F-7690-4A79-8CA0-D4B3104E4968}" type="parTrans" cxnId="{61925F5B-472E-4316-9891-2CC5B2BF4959}">
      <dgm:prSet/>
      <dgm:spPr/>
      <dgm:t>
        <a:bodyPr/>
        <a:lstStyle/>
        <a:p>
          <a:endParaRPr lang="fr-CA"/>
        </a:p>
      </dgm:t>
    </dgm:pt>
    <dgm:pt modelId="{D9BE5405-8778-424A-8E9C-864D103D9FB7}" type="sibTrans" cxnId="{61925F5B-472E-4316-9891-2CC5B2BF4959}">
      <dgm:prSet/>
      <dgm:spPr/>
      <dgm:t>
        <a:bodyPr/>
        <a:lstStyle/>
        <a:p>
          <a:endParaRPr lang="fr-CA"/>
        </a:p>
      </dgm:t>
    </dgm:pt>
    <dgm:pt modelId="{FAB99F1E-4151-41F7-9EDF-E5B4E7F3C3C3}">
      <dgm:prSet phldrT="[Texte]" phldr="1"/>
      <dgm:spPr/>
      <dgm:t>
        <a:bodyPr/>
        <a:lstStyle/>
        <a:p>
          <a:endParaRPr lang="fr-CA"/>
        </a:p>
      </dgm:t>
    </dgm:pt>
    <dgm:pt modelId="{F5B716B1-D8BF-4033-A996-7FACDE3E4087}" type="parTrans" cxnId="{7CE54ABA-C8FB-47F1-BE56-4922404C7D01}">
      <dgm:prSet/>
      <dgm:spPr/>
      <dgm:t>
        <a:bodyPr/>
        <a:lstStyle/>
        <a:p>
          <a:endParaRPr lang="fr-CA"/>
        </a:p>
      </dgm:t>
    </dgm:pt>
    <dgm:pt modelId="{721A50CE-7389-471E-9C3A-11BA74BEBB5A}" type="sibTrans" cxnId="{7CE54ABA-C8FB-47F1-BE56-4922404C7D01}">
      <dgm:prSet/>
      <dgm:spPr/>
      <dgm:t>
        <a:bodyPr/>
        <a:lstStyle/>
        <a:p>
          <a:endParaRPr lang="fr-CA"/>
        </a:p>
      </dgm:t>
    </dgm:pt>
    <dgm:pt modelId="{C3381108-6358-4254-A588-0D91736BBF4B}" type="pres">
      <dgm:prSet presAssocID="{379E2AF1-6B13-485A-B3FF-BD9CD146B7DC}" presName="Name0" presStyleCnt="0">
        <dgm:presLayoutVars>
          <dgm:chMax val="7"/>
          <dgm:chPref val="7"/>
          <dgm:dir/>
          <dgm:animLvl val="lvl"/>
        </dgm:presLayoutVars>
      </dgm:prSet>
      <dgm:spPr/>
      <dgm:t>
        <a:bodyPr/>
        <a:lstStyle/>
        <a:p>
          <a:endParaRPr lang="fr-CA"/>
        </a:p>
      </dgm:t>
    </dgm:pt>
    <dgm:pt modelId="{85E26260-B56A-4E06-99C3-690D732B811E}" type="pres">
      <dgm:prSet presAssocID="{8B317950-F117-48C7-AAE8-363B28B70457}" presName="Accent1" presStyleCnt="0"/>
      <dgm:spPr/>
      <dgm:t>
        <a:bodyPr/>
        <a:lstStyle/>
        <a:p>
          <a:endParaRPr lang="fr-CA"/>
        </a:p>
      </dgm:t>
    </dgm:pt>
    <dgm:pt modelId="{CF276EFC-24BF-43E7-8BAC-AC038657D72E}" type="pres">
      <dgm:prSet presAssocID="{8B317950-F117-48C7-AAE8-363B28B70457}" presName="Accent" presStyleLbl="node1" presStyleIdx="0" presStyleCnt="3"/>
      <dgm:spPr>
        <a:solidFill>
          <a:schemeClr val="accent3">
            <a:lumMod val="60000"/>
            <a:lumOff val="40000"/>
          </a:schemeClr>
        </a:solidFill>
      </dgm:spPr>
      <dgm:t>
        <a:bodyPr/>
        <a:lstStyle/>
        <a:p>
          <a:endParaRPr lang="fr-CA"/>
        </a:p>
      </dgm:t>
    </dgm:pt>
    <dgm:pt modelId="{4EFE07AE-ACAF-4800-BB7F-254942FEE591}" type="pres">
      <dgm:prSet presAssocID="{8B317950-F117-48C7-AAE8-363B28B70457}" presName="Parent1" presStyleLbl="revTx" presStyleIdx="0" presStyleCnt="3">
        <dgm:presLayoutVars>
          <dgm:chMax val="1"/>
          <dgm:chPref val="1"/>
          <dgm:bulletEnabled val="1"/>
        </dgm:presLayoutVars>
      </dgm:prSet>
      <dgm:spPr/>
      <dgm:t>
        <a:bodyPr/>
        <a:lstStyle/>
        <a:p>
          <a:endParaRPr lang="fr-CA"/>
        </a:p>
      </dgm:t>
    </dgm:pt>
    <dgm:pt modelId="{898E102B-DC8F-4AAD-95EC-46BDEABF761E}" type="pres">
      <dgm:prSet presAssocID="{81BD39D0-A309-49A9-BA6E-D8D056E9F629}" presName="Accent2" presStyleCnt="0"/>
      <dgm:spPr/>
      <dgm:t>
        <a:bodyPr/>
        <a:lstStyle/>
        <a:p>
          <a:endParaRPr lang="fr-CA"/>
        </a:p>
      </dgm:t>
    </dgm:pt>
    <dgm:pt modelId="{8AA0983E-8334-4206-9D01-ACEBEE879560}" type="pres">
      <dgm:prSet presAssocID="{81BD39D0-A309-49A9-BA6E-D8D056E9F629}" presName="Accent" presStyleLbl="node1" presStyleIdx="1" presStyleCnt="3"/>
      <dgm:spPr>
        <a:solidFill>
          <a:schemeClr val="accent4">
            <a:lumMod val="60000"/>
            <a:lumOff val="40000"/>
          </a:schemeClr>
        </a:solidFill>
      </dgm:spPr>
      <dgm:t>
        <a:bodyPr/>
        <a:lstStyle/>
        <a:p>
          <a:endParaRPr lang="fr-CA"/>
        </a:p>
      </dgm:t>
    </dgm:pt>
    <dgm:pt modelId="{C581B4CE-B0DD-4C85-8524-85875684C1C8}" type="pres">
      <dgm:prSet presAssocID="{81BD39D0-A309-49A9-BA6E-D8D056E9F629}" presName="Parent2" presStyleLbl="revTx" presStyleIdx="1" presStyleCnt="3">
        <dgm:presLayoutVars>
          <dgm:chMax val="1"/>
          <dgm:chPref val="1"/>
          <dgm:bulletEnabled val="1"/>
        </dgm:presLayoutVars>
      </dgm:prSet>
      <dgm:spPr/>
      <dgm:t>
        <a:bodyPr/>
        <a:lstStyle/>
        <a:p>
          <a:endParaRPr lang="fr-CA"/>
        </a:p>
      </dgm:t>
    </dgm:pt>
    <dgm:pt modelId="{CF74BFA0-01D2-416E-AB8D-DFF7B939E582}" type="pres">
      <dgm:prSet presAssocID="{FAB99F1E-4151-41F7-9EDF-E5B4E7F3C3C3}" presName="Accent3" presStyleCnt="0"/>
      <dgm:spPr/>
      <dgm:t>
        <a:bodyPr/>
        <a:lstStyle/>
        <a:p>
          <a:endParaRPr lang="fr-CA"/>
        </a:p>
      </dgm:t>
    </dgm:pt>
    <dgm:pt modelId="{9CA1EC8A-76A7-4F43-8C41-15C1E8AAC2ED}" type="pres">
      <dgm:prSet presAssocID="{FAB99F1E-4151-41F7-9EDF-E5B4E7F3C3C3}" presName="Accent" presStyleLbl="node1" presStyleIdx="2" presStyleCnt="3"/>
      <dgm:spPr>
        <a:solidFill>
          <a:schemeClr val="tx2">
            <a:lumMod val="65000"/>
            <a:lumOff val="35000"/>
          </a:schemeClr>
        </a:solidFill>
      </dgm:spPr>
      <dgm:t>
        <a:bodyPr/>
        <a:lstStyle/>
        <a:p>
          <a:endParaRPr lang="fr-CA"/>
        </a:p>
      </dgm:t>
    </dgm:pt>
    <dgm:pt modelId="{6AA961A2-7498-448B-9602-19D9A13382A1}" type="pres">
      <dgm:prSet presAssocID="{FAB99F1E-4151-41F7-9EDF-E5B4E7F3C3C3}" presName="Parent3" presStyleLbl="revTx" presStyleIdx="2" presStyleCnt="3">
        <dgm:presLayoutVars>
          <dgm:chMax val="1"/>
          <dgm:chPref val="1"/>
          <dgm:bulletEnabled val="1"/>
        </dgm:presLayoutVars>
      </dgm:prSet>
      <dgm:spPr/>
      <dgm:t>
        <a:bodyPr/>
        <a:lstStyle/>
        <a:p>
          <a:endParaRPr lang="fr-CA"/>
        </a:p>
      </dgm:t>
    </dgm:pt>
  </dgm:ptLst>
  <dgm:cxnLst>
    <dgm:cxn modelId="{2CCD1BDD-3738-40DB-B6E0-96C8BF2B9A4C}" srcId="{379E2AF1-6B13-485A-B3FF-BD9CD146B7DC}" destId="{8B317950-F117-48C7-AAE8-363B28B70457}" srcOrd="0" destOrd="0" parTransId="{396D424D-01C1-403F-A7AF-FB6CA4B5456D}" sibTransId="{99128BC8-A25A-4581-B596-78A5F9F5B6CE}"/>
    <dgm:cxn modelId="{554EEC37-FE25-4123-9AA0-643B4DD189D0}" type="presOf" srcId="{FAB99F1E-4151-41F7-9EDF-E5B4E7F3C3C3}" destId="{6AA961A2-7498-448B-9602-19D9A13382A1}" srcOrd="0" destOrd="0" presId="urn:microsoft.com/office/officeart/2009/layout/CircleArrowProcess"/>
    <dgm:cxn modelId="{C3D03BBD-FCAF-4B21-B057-68A65B66774A}" type="presOf" srcId="{379E2AF1-6B13-485A-B3FF-BD9CD146B7DC}" destId="{C3381108-6358-4254-A588-0D91736BBF4B}" srcOrd="0" destOrd="0" presId="urn:microsoft.com/office/officeart/2009/layout/CircleArrowProcess"/>
    <dgm:cxn modelId="{3A4D8884-7DB8-430F-9429-4221C81FC93B}" type="presOf" srcId="{81BD39D0-A309-49A9-BA6E-D8D056E9F629}" destId="{C581B4CE-B0DD-4C85-8524-85875684C1C8}" srcOrd="0" destOrd="0" presId="urn:microsoft.com/office/officeart/2009/layout/CircleArrowProcess"/>
    <dgm:cxn modelId="{61925F5B-472E-4316-9891-2CC5B2BF4959}" srcId="{379E2AF1-6B13-485A-B3FF-BD9CD146B7DC}" destId="{81BD39D0-A309-49A9-BA6E-D8D056E9F629}" srcOrd="1" destOrd="0" parTransId="{1174AF2F-7690-4A79-8CA0-D4B3104E4968}" sibTransId="{D9BE5405-8778-424A-8E9C-864D103D9FB7}"/>
    <dgm:cxn modelId="{ACF3E5E6-3BC7-46A9-8FBD-13054548834F}" type="presOf" srcId="{8B317950-F117-48C7-AAE8-363B28B70457}" destId="{4EFE07AE-ACAF-4800-BB7F-254942FEE591}" srcOrd="0" destOrd="0" presId="urn:microsoft.com/office/officeart/2009/layout/CircleArrowProcess"/>
    <dgm:cxn modelId="{7CE54ABA-C8FB-47F1-BE56-4922404C7D01}" srcId="{379E2AF1-6B13-485A-B3FF-BD9CD146B7DC}" destId="{FAB99F1E-4151-41F7-9EDF-E5B4E7F3C3C3}" srcOrd="2" destOrd="0" parTransId="{F5B716B1-D8BF-4033-A996-7FACDE3E4087}" sibTransId="{721A50CE-7389-471E-9C3A-11BA74BEBB5A}"/>
    <dgm:cxn modelId="{DA9B4967-3462-44CD-967E-014CF3906E9F}" type="presParOf" srcId="{C3381108-6358-4254-A588-0D91736BBF4B}" destId="{85E26260-B56A-4E06-99C3-690D732B811E}" srcOrd="0" destOrd="0" presId="urn:microsoft.com/office/officeart/2009/layout/CircleArrowProcess"/>
    <dgm:cxn modelId="{721C7562-3918-4413-A482-972F9CEED09D}" type="presParOf" srcId="{85E26260-B56A-4E06-99C3-690D732B811E}" destId="{CF276EFC-24BF-43E7-8BAC-AC038657D72E}" srcOrd="0" destOrd="0" presId="urn:microsoft.com/office/officeart/2009/layout/CircleArrowProcess"/>
    <dgm:cxn modelId="{7CE067BA-00B9-4F98-AD4C-952541000DE2}" type="presParOf" srcId="{C3381108-6358-4254-A588-0D91736BBF4B}" destId="{4EFE07AE-ACAF-4800-BB7F-254942FEE591}" srcOrd="1" destOrd="0" presId="urn:microsoft.com/office/officeart/2009/layout/CircleArrowProcess"/>
    <dgm:cxn modelId="{079986C0-432D-46EC-AAA2-2D55DB1C97C3}" type="presParOf" srcId="{C3381108-6358-4254-A588-0D91736BBF4B}" destId="{898E102B-DC8F-4AAD-95EC-46BDEABF761E}" srcOrd="2" destOrd="0" presId="urn:microsoft.com/office/officeart/2009/layout/CircleArrowProcess"/>
    <dgm:cxn modelId="{A51552ED-F40A-41F1-94DB-F4DAA6480AE0}" type="presParOf" srcId="{898E102B-DC8F-4AAD-95EC-46BDEABF761E}" destId="{8AA0983E-8334-4206-9D01-ACEBEE879560}" srcOrd="0" destOrd="0" presId="urn:microsoft.com/office/officeart/2009/layout/CircleArrowProcess"/>
    <dgm:cxn modelId="{BE9246CB-6054-4C81-8145-E7C4B2855F8B}" type="presParOf" srcId="{C3381108-6358-4254-A588-0D91736BBF4B}" destId="{C581B4CE-B0DD-4C85-8524-85875684C1C8}" srcOrd="3" destOrd="0" presId="urn:microsoft.com/office/officeart/2009/layout/CircleArrowProcess"/>
    <dgm:cxn modelId="{3A2C6C75-31A9-46EC-AC74-A41D3C8EC931}" type="presParOf" srcId="{C3381108-6358-4254-A588-0D91736BBF4B}" destId="{CF74BFA0-01D2-416E-AB8D-DFF7B939E582}" srcOrd="4" destOrd="0" presId="urn:microsoft.com/office/officeart/2009/layout/CircleArrowProcess"/>
    <dgm:cxn modelId="{ED97B954-7F3D-42E2-8598-70DE44966DB3}" type="presParOf" srcId="{CF74BFA0-01D2-416E-AB8D-DFF7B939E582}" destId="{9CA1EC8A-76A7-4F43-8C41-15C1E8AAC2ED}" srcOrd="0" destOrd="0" presId="urn:microsoft.com/office/officeart/2009/layout/CircleArrowProcess"/>
    <dgm:cxn modelId="{239520CA-752A-450F-8035-787E0E0CB288}" type="presParOf" srcId="{C3381108-6358-4254-A588-0D91736BBF4B}" destId="{6AA961A2-7498-448B-9602-19D9A13382A1}" srcOrd="5" destOrd="0" presId="urn:microsoft.com/office/officeart/2009/layout/CircleArrowProcess"/>
  </dgm:cxnLst>
  <dgm:bg/>
  <dgm:whole/>
  <dgm:extLst>
    <a:ext uri="http://schemas.microsoft.com/office/drawing/2008/diagram">
      <dsp:dataModelExt xmlns:dsp="http://schemas.microsoft.com/office/drawing/2008/diagram" relId="rId21"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F276EFC-24BF-43E7-8BAC-AC038657D72E}">
      <dsp:nvSpPr>
        <dsp:cNvPr id="0" name=""/>
        <dsp:cNvSpPr/>
      </dsp:nvSpPr>
      <dsp:spPr>
        <a:xfrm>
          <a:off x="1011009" y="0"/>
          <a:ext cx="921278" cy="921418"/>
        </a:xfrm>
        <a:prstGeom prst="circularArrow">
          <a:avLst>
            <a:gd name="adj1" fmla="val 10980"/>
            <a:gd name="adj2" fmla="val 1142322"/>
            <a:gd name="adj3" fmla="val 4500000"/>
            <a:gd name="adj4" fmla="val 10800000"/>
            <a:gd name="adj5" fmla="val 12500"/>
          </a:avLst>
        </a:prstGeom>
        <a:solidFill>
          <a:schemeClr val="accent3">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EFE07AE-ACAF-4800-BB7F-254942FEE591}">
      <dsp:nvSpPr>
        <dsp:cNvPr id="0" name=""/>
        <dsp:cNvSpPr/>
      </dsp:nvSpPr>
      <dsp:spPr>
        <a:xfrm>
          <a:off x="1214642" y="332659"/>
          <a:ext cx="511936" cy="2559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endParaRPr lang="fr-CA" sz="1100" kern="1200" dirty="0"/>
        </a:p>
      </dsp:txBody>
      <dsp:txXfrm>
        <a:off x="1214642" y="332659"/>
        <a:ext cx="511936" cy="255907"/>
      </dsp:txXfrm>
    </dsp:sp>
    <dsp:sp modelId="{8AA0983E-8334-4206-9D01-ACEBEE879560}">
      <dsp:nvSpPr>
        <dsp:cNvPr id="0" name=""/>
        <dsp:cNvSpPr/>
      </dsp:nvSpPr>
      <dsp:spPr>
        <a:xfrm>
          <a:off x="755127" y="529423"/>
          <a:ext cx="921278" cy="921418"/>
        </a:xfrm>
        <a:prstGeom prst="leftCircularArrow">
          <a:avLst>
            <a:gd name="adj1" fmla="val 10980"/>
            <a:gd name="adj2" fmla="val 1142322"/>
            <a:gd name="adj3" fmla="val 6300000"/>
            <a:gd name="adj4" fmla="val 18900000"/>
            <a:gd name="adj5" fmla="val 12500"/>
          </a:avLst>
        </a:prstGeom>
        <a:solidFill>
          <a:schemeClr val="accent4">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581B4CE-B0DD-4C85-8524-85875684C1C8}">
      <dsp:nvSpPr>
        <dsp:cNvPr id="0" name=""/>
        <dsp:cNvSpPr/>
      </dsp:nvSpPr>
      <dsp:spPr>
        <a:xfrm>
          <a:off x="959798" y="865145"/>
          <a:ext cx="511936" cy="2559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endParaRPr lang="fr-CA" sz="2300" kern="1200" dirty="0"/>
        </a:p>
      </dsp:txBody>
      <dsp:txXfrm>
        <a:off x="959798" y="865145"/>
        <a:ext cx="511936" cy="255907"/>
      </dsp:txXfrm>
    </dsp:sp>
    <dsp:sp modelId="{9CA1EC8A-76A7-4F43-8C41-15C1E8AAC2ED}">
      <dsp:nvSpPr>
        <dsp:cNvPr id="0" name=""/>
        <dsp:cNvSpPr/>
      </dsp:nvSpPr>
      <dsp:spPr>
        <a:xfrm>
          <a:off x="1076580" y="1122201"/>
          <a:ext cx="791520" cy="791837"/>
        </a:xfrm>
        <a:prstGeom prst="blockArc">
          <a:avLst>
            <a:gd name="adj1" fmla="val 13500000"/>
            <a:gd name="adj2" fmla="val 10800000"/>
            <a:gd name="adj3" fmla="val 12740"/>
          </a:avLst>
        </a:prstGeom>
        <a:solidFill>
          <a:schemeClr val="tx2">
            <a:lumMod val="65000"/>
            <a:lumOff val="3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AA961A2-7498-448B-9602-19D9A13382A1}">
      <dsp:nvSpPr>
        <dsp:cNvPr id="0" name=""/>
        <dsp:cNvSpPr/>
      </dsp:nvSpPr>
      <dsp:spPr>
        <a:xfrm>
          <a:off x="1215853" y="1398396"/>
          <a:ext cx="511936" cy="2559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endParaRPr lang="fr-CA" sz="1100" kern="1200"/>
        </a:p>
      </dsp:txBody>
      <dsp:txXfrm>
        <a:off x="1215853" y="1398396"/>
        <a:ext cx="511936" cy="25590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01361AB-CEF0-4B4E-8F18-1802EB0A85A0}">
      <dsp:nvSpPr>
        <dsp:cNvPr id="0" name=""/>
        <dsp:cNvSpPr/>
      </dsp:nvSpPr>
      <dsp:spPr>
        <a:xfrm>
          <a:off x="2672591" y="73727"/>
          <a:ext cx="1169568" cy="11695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endParaRPr lang="fr-CA" sz="2400" kern="1200"/>
        </a:p>
      </dsp:txBody>
      <dsp:txXfrm>
        <a:off x="2672591" y="73727"/>
        <a:ext cx="1169568" cy="1169568"/>
      </dsp:txXfrm>
    </dsp:sp>
    <dsp:sp modelId="{C20DE651-1DF3-4697-8DC2-0D11FFC4F0D3}">
      <dsp:nvSpPr>
        <dsp:cNvPr id="0" name=""/>
        <dsp:cNvSpPr/>
      </dsp:nvSpPr>
      <dsp:spPr>
        <a:xfrm>
          <a:off x="612000" y="-43"/>
          <a:ext cx="3303930" cy="3303930"/>
        </a:xfrm>
        <a:prstGeom prst="circularArrow">
          <a:avLst>
            <a:gd name="adj1" fmla="val 6903"/>
            <a:gd name="adj2" fmla="val 465416"/>
            <a:gd name="adj3" fmla="val 549147"/>
            <a:gd name="adj4" fmla="val 20585437"/>
            <a:gd name="adj5" fmla="val 8053"/>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FAD0E7F-E2B9-4FEE-B3BB-87C87A490BAD}">
      <dsp:nvSpPr>
        <dsp:cNvPr id="0" name=""/>
        <dsp:cNvSpPr/>
      </dsp:nvSpPr>
      <dsp:spPr>
        <a:xfrm>
          <a:off x="2672591" y="2060547"/>
          <a:ext cx="1169568" cy="11695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endParaRPr lang="fr-CA" sz="2400" kern="1200"/>
        </a:p>
      </dsp:txBody>
      <dsp:txXfrm>
        <a:off x="2672591" y="2060547"/>
        <a:ext cx="1169568" cy="1169568"/>
      </dsp:txXfrm>
    </dsp:sp>
    <dsp:sp modelId="{96FDABBD-890D-4F27-B829-2C7EBA014F07}">
      <dsp:nvSpPr>
        <dsp:cNvPr id="0" name=""/>
        <dsp:cNvSpPr/>
      </dsp:nvSpPr>
      <dsp:spPr>
        <a:xfrm>
          <a:off x="612000" y="-43"/>
          <a:ext cx="3303930" cy="3303930"/>
        </a:xfrm>
        <a:prstGeom prst="circularArrow">
          <a:avLst>
            <a:gd name="adj1" fmla="val 6903"/>
            <a:gd name="adj2" fmla="val 465416"/>
            <a:gd name="adj3" fmla="val 5949147"/>
            <a:gd name="adj4" fmla="val 4385437"/>
            <a:gd name="adj5" fmla="val 8053"/>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1A59812-80A9-4CF1-A77C-3B5C46AAEC4A}">
      <dsp:nvSpPr>
        <dsp:cNvPr id="0" name=""/>
        <dsp:cNvSpPr/>
      </dsp:nvSpPr>
      <dsp:spPr>
        <a:xfrm>
          <a:off x="685771" y="2060547"/>
          <a:ext cx="1169568" cy="11695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endParaRPr lang="fr-CA" sz="2400" kern="1200"/>
        </a:p>
      </dsp:txBody>
      <dsp:txXfrm>
        <a:off x="685771" y="2060547"/>
        <a:ext cx="1169568" cy="1169568"/>
      </dsp:txXfrm>
    </dsp:sp>
    <dsp:sp modelId="{3830BC25-9908-424E-8394-DCD260A02291}">
      <dsp:nvSpPr>
        <dsp:cNvPr id="0" name=""/>
        <dsp:cNvSpPr/>
      </dsp:nvSpPr>
      <dsp:spPr>
        <a:xfrm>
          <a:off x="612000" y="-43"/>
          <a:ext cx="3303930" cy="3303930"/>
        </a:xfrm>
        <a:prstGeom prst="circularArrow">
          <a:avLst>
            <a:gd name="adj1" fmla="val 6903"/>
            <a:gd name="adj2" fmla="val 465416"/>
            <a:gd name="adj3" fmla="val 11349147"/>
            <a:gd name="adj4" fmla="val 9785437"/>
            <a:gd name="adj5" fmla="val 8053"/>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C8CEB05-35C5-45EE-BCC7-CE7E0251C636}">
      <dsp:nvSpPr>
        <dsp:cNvPr id="0" name=""/>
        <dsp:cNvSpPr/>
      </dsp:nvSpPr>
      <dsp:spPr>
        <a:xfrm>
          <a:off x="685771" y="73727"/>
          <a:ext cx="1169568" cy="11695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endParaRPr lang="fr-CA" sz="2400" kern="1200"/>
        </a:p>
      </dsp:txBody>
      <dsp:txXfrm>
        <a:off x="685771" y="73727"/>
        <a:ext cx="1169568" cy="1169568"/>
      </dsp:txXfrm>
    </dsp:sp>
    <dsp:sp modelId="{41DC7353-7B0C-45FE-A655-3F84BD02C13E}">
      <dsp:nvSpPr>
        <dsp:cNvPr id="0" name=""/>
        <dsp:cNvSpPr/>
      </dsp:nvSpPr>
      <dsp:spPr>
        <a:xfrm>
          <a:off x="612000" y="-43"/>
          <a:ext cx="3303930" cy="3303930"/>
        </a:xfrm>
        <a:prstGeom prst="circularArrow">
          <a:avLst>
            <a:gd name="adj1" fmla="val 6903"/>
            <a:gd name="adj2" fmla="val 465416"/>
            <a:gd name="adj3" fmla="val 16749147"/>
            <a:gd name="adj4" fmla="val 15185437"/>
            <a:gd name="adj5" fmla="val 8053"/>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F276EFC-24BF-43E7-8BAC-AC038657D72E}">
      <dsp:nvSpPr>
        <dsp:cNvPr id="0" name=""/>
        <dsp:cNvSpPr/>
      </dsp:nvSpPr>
      <dsp:spPr>
        <a:xfrm>
          <a:off x="2201263" y="0"/>
          <a:ext cx="1868006" cy="1868291"/>
        </a:xfrm>
        <a:prstGeom prst="circularArrow">
          <a:avLst>
            <a:gd name="adj1" fmla="val 10980"/>
            <a:gd name="adj2" fmla="val 1142322"/>
            <a:gd name="adj3" fmla="val 4500000"/>
            <a:gd name="adj4" fmla="val 10800000"/>
            <a:gd name="adj5" fmla="val 12500"/>
          </a:avLst>
        </a:prstGeom>
        <a:solidFill>
          <a:schemeClr val="accent3">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EFE07AE-ACAF-4800-BB7F-254942FEE591}">
      <dsp:nvSpPr>
        <dsp:cNvPr id="0" name=""/>
        <dsp:cNvSpPr/>
      </dsp:nvSpPr>
      <dsp:spPr>
        <a:xfrm>
          <a:off x="2614154" y="674509"/>
          <a:ext cx="1038015" cy="51888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endParaRPr lang="fr-CA" sz="2200" kern="1200" dirty="0"/>
        </a:p>
      </dsp:txBody>
      <dsp:txXfrm>
        <a:off x="2614154" y="674509"/>
        <a:ext cx="1038015" cy="518883"/>
      </dsp:txXfrm>
    </dsp:sp>
    <dsp:sp modelId="{8AA0983E-8334-4206-9D01-ACEBEE879560}">
      <dsp:nvSpPr>
        <dsp:cNvPr id="0" name=""/>
        <dsp:cNvSpPr/>
      </dsp:nvSpPr>
      <dsp:spPr>
        <a:xfrm>
          <a:off x="1682430" y="1073471"/>
          <a:ext cx="1868006" cy="1868291"/>
        </a:xfrm>
        <a:prstGeom prst="leftCircularArrow">
          <a:avLst>
            <a:gd name="adj1" fmla="val 10980"/>
            <a:gd name="adj2" fmla="val 1142322"/>
            <a:gd name="adj3" fmla="val 6300000"/>
            <a:gd name="adj4" fmla="val 18900000"/>
            <a:gd name="adj5" fmla="val 12500"/>
          </a:avLst>
        </a:prstGeom>
        <a:solidFill>
          <a:schemeClr val="accent4">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581B4CE-B0DD-4C85-8524-85875684C1C8}">
      <dsp:nvSpPr>
        <dsp:cNvPr id="0" name=""/>
        <dsp:cNvSpPr/>
      </dsp:nvSpPr>
      <dsp:spPr>
        <a:xfrm>
          <a:off x="2097426" y="1754191"/>
          <a:ext cx="1038015" cy="51888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2133600">
            <a:lnSpc>
              <a:spcPct val="90000"/>
            </a:lnSpc>
            <a:spcBef>
              <a:spcPct val="0"/>
            </a:spcBef>
            <a:spcAft>
              <a:spcPct val="35000"/>
            </a:spcAft>
          </a:pPr>
          <a:r>
            <a:rPr lang="fr-CA" sz="4800" kern="1200" dirty="0" smtClean="0">
              <a:solidFill>
                <a:schemeClr val="tx1">
                  <a:lumMod val="50000"/>
                </a:schemeClr>
              </a:solidFill>
              <a:latin typeface="Calibri" panose="020F0502020204030204" pitchFamily="34" charset="0"/>
            </a:rPr>
            <a:t>SOL</a:t>
          </a:r>
          <a:endParaRPr lang="fr-CA" sz="3200" kern="1200" dirty="0">
            <a:solidFill>
              <a:schemeClr val="tx1">
                <a:lumMod val="50000"/>
              </a:schemeClr>
            </a:solidFill>
            <a:latin typeface="Calibri" panose="020F0502020204030204" pitchFamily="34" charset="0"/>
          </a:endParaRPr>
        </a:p>
      </dsp:txBody>
      <dsp:txXfrm>
        <a:off x="2097426" y="1754191"/>
        <a:ext cx="1038015" cy="518883"/>
      </dsp:txXfrm>
    </dsp:sp>
    <dsp:sp modelId="{9CA1EC8A-76A7-4F43-8C41-15C1E8AAC2ED}">
      <dsp:nvSpPr>
        <dsp:cNvPr id="0" name=""/>
        <dsp:cNvSpPr/>
      </dsp:nvSpPr>
      <dsp:spPr>
        <a:xfrm>
          <a:off x="2334216" y="2275403"/>
          <a:ext cx="1604907" cy="1605550"/>
        </a:xfrm>
        <a:prstGeom prst="blockArc">
          <a:avLst>
            <a:gd name="adj1" fmla="val 13500000"/>
            <a:gd name="adj2" fmla="val 10800000"/>
            <a:gd name="adj3" fmla="val 12740"/>
          </a:avLst>
        </a:prstGeom>
        <a:solidFill>
          <a:schemeClr val="tx2">
            <a:lumMod val="65000"/>
            <a:lumOff val="3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AA961A2-7498-448B-9602-19D9A13382A1}">
      <dsp:nvSpPr>
        <dsp:cNvPr id="0" name=""/>
        <dsp:cNvSpPr/>
      </dsp:nvSpPr>
      <dsp:spPr>
        <a:xfrm>
          <a:off x="2616609" y="2835424"/>
          <a:ext cx="1038015" cy="51888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endParaRPr lang="fr-CA" sz="2200" kern="1200"/>
        </a:p>
      </dsp:txBody>
      <dsp:txXfrm>
        <a:off x="2616609" y="2835424"/>
        <a:ext cx="1038015" cy="518883"/>
      </dsp:txXfrm>
    </dsp:sp>
  </dsp:spTree>
</dsp:drawing>
</file>

<file path=ppt/diagrams/layout1.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3.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3A45BA1-980A-4507-BE5A-5C1E7C2FFD8F}" type="datetimeFigureOut">
              <a:rPr lang="en-US"/>
              <a:t>9/20/2013</a:t>
            </a:fld>
            <a:endParaRP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7E03411-58E2-43FD-AE1D-AD77DFF8CB20}" type="slidenum">
              <a:rPr/>
              <a:t>‹N°›</a:t>
            </a:fld>
            <a:endParaRPr/>
          </a:p>
        </p:txBody>
      </p:sp>
    </p:spTree>
    <p:extLst>
      <p:ext uri="{BB962C8B-B14F-4D97-AF65-F5344CB8AC3E}">
        <p14:creationId xmlns:p14="http://schemas.microsoft.com/office/powerpoint/2010/main" val="1881910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5A3416D-7FED-43BC-AA7C-D92DBA01ED64}" type="datetimeFigureOut">
              <a:rPr lang="en-US"/>
              <a:t>9/20/2013</a:t>
            </a:fld>
            <a:endParaRP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8DC57A8-AE18-4654-B6AF-04B3577165BE}" type="slidenum">
              <a:rPr/>
              <a:t>‹N°›</a:t>
            </a:fld>
            <a:endParaRPr/>
          </a:p>
        </p:txBody>
      </p:sp>
    </p:spTree>
    <p:extLst>
      <p:ext uri="{BB962C8B-B14F-4D97-AF65-F5344CB8AC3E}">
        <p14:creationId xmlns:p14="http://schemas.microsoft.com/office/powerpoint/2010/main" val="25813978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10"/>
          </p:nvPr>
        </p:nvSpPr>
        <p:spPr/>
        <p:txBody>
          <a:bodyPr/>
          <a:lstStyle/>
          <a:p>
            <a:fld id="{C8DC57A8-AE18-4654-B6AF-04B3577165BE}" type="slidenum">
              <a:rPr lang="fr-CA" smtClean="0"/>
              <a:t>1</a:t>
            </a:fld>
            <a:endParaRPr lang="fr-CA"/>
          </a:p>
        </p:txBody>
      </p:sp>
    </p:spTree>
    <p:extLst>
      <p:ext uri="{BB962C8B-B14F-4D97-AF65-F5344CB8AC3E}">
        <p14:creationId xmlns:p14="http://schemas.microsoft.com/office/powerpoint/2010/main" val="40822808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b="1" baseline="0" dirty="0" smtClean="0"/>
              <a:t>1</a:t>
            </a:r>
            <a:r>
              <a:rPr lang="fr-CA" b="1" baseline="30000" dirty="0" smtClean="0"/>
              <a:t>er</a:t>
            </a:r>
            <a:r>
              <a:rPr lang="fr-CA" b="1" baseline="0" dirty="0" smtClean="0"/>
              <a:t> point  </a:t>
            </a:r>
          </a:p>
          <a:p>
            <a:r>
              <a:rPr lang="fr-CA" baseline="0" dirty="0" smtClean="0"/>
              <a:t>Demander aux élèves quelles sont les 3 formes du carbone ? </a:t>
            </a:r>
            <a:r>
              <a:rPr lang="fr-CA" b="1" baseline="0" dirty="0" smtClean="0"/>
              <a:t>Réponse : Solide, Liquide et Gazeux</a:t>
            </a:r>
            <a:r>
              <a:rPr lang="fr-CA" baseline="0" dirty="0" smtClean="0"/>
              <a:t>. Quels sont les 3 réservoirs ? </a:t>
            </a:r>
            <a:r>
              <a:rPr lang="fr-CA" b="1" baseline="0" dirty="0" smtClean="0"/>
              <a:t>Réponse : Biosphère, Atmosphère, Océans.</a:t>
            </a:r>
          </a:p>
          <a:p>
            <a:endParaRPr lang="fr-CA" baseline="0" dirty="0" smtClean="0"/>
          </a:p>
          <a:p>
            <a:r>
              <a:rPr lang="fr-CA" b="1" baseline="0" dirty="0" smtClean="0"/>
              <a:t>2</a:t>
            </a:r>
            <a:r>
              <a:rPr lang="fr-CA" b="1" baseline="30000" dirty="0" smtClean="0"/>
              <a:t>e</a:t>
            </a:r>
            <a:r>
              <a:rPr lang="fr-CA" b="1" baseline="0" dirty="0" smtClean="0"/>
              <a:t> point  </a:t>
            </a:r>
          </a:p>
          <a:p>
            <a:r>
              <a:rPr lang="fr-CA" baseline="0" dirty="0" smtClean="0"/>
              <a:t>Demander aux élèves quels sont les mécanismes ? </a:t>
            </a:r>
            <a:r>
              <a:rPr lang="fr-CA" b="1" baseline="0" dirty="0" smtClean="0"/>
              <a:t>Réponse : Respiration des êtres vivants, Décomposition des végétaux, Éruptions volcaniques, Feux de forêt</a:t>
            </a:r>
            <a:r>
              <a:rPr lang="fr-CA" baseline="0" dirty="0" smtClean="0"/>
              <a:t>.</a:t>
            </a:r>
          </a:p>
          <a:p>
            <a:endParaRPr lang="fr-CA" baseline="0" dirty="0" smtClean="0"/>
          </a:p>
          <a:p>
            <a:r>
              <a:rPr lang="fr-CA" b="1" baseline="0" dirty="0" smtClean="0"/>
              <a:t>3</a:t>
            </a:r>
            <a:r>
              <a:rPr lang="fr-CA" b="1" baseline="30000" dirty="0" smtClean="0"/>
              <a:t>e</a:t>
            </a:r>
            <a:r>
              <a:rPr lang="fr-CA" b="1" baseline="0" dirty="0" smtClean="0"/>
              <a:t> point </a:t>
            </a:r>
          </a:p>
          <a:p>
            <a:r>
              <a:rPr lang="fr-CA" baseline="0" dirty="0" smtClean="0"/>
              <a:t>Demander aux élèves qu’elles est la quantité de carbone dans chacun des réservoirs ? </a:t>
            </a:r>
            <a:r>
              <a:rPr lang="fr-CA" b="1" baseline="0" dirty="0" smtClean="0"/>
              <a:t>Réponse : Biosphère = 3, Atmosphère = 1, Océans = 50.</a:t>
            </a:r>
          </a:p>
          <a:p>
            <a:endParaRPr lang="fr-CA" baseline="0" dirty="0" smtClean="0"/>
          </a:p>
          <a:p>
            <a:r>
              <a:rPr lang="fr-CA" b="1" baseline="0" dirty="0" smtClean="0"/>
              <a:t>4</a:t>
            </a:r>
            <a:r>
              <a:rPr lang="fr-CA" b="1" baseline="30000" dirty="0" smtClean="0"/>
              <a:t>e</a:t>
            </a:r>
            <a:r>
              <a:rPr lang="fr-CA" b="1" baseline="0" dirty="0" smtClean="0"/>
              <a:t> point  </a:t>
            </a:r>
          </a:p>
          <a:p>
            <a:r>
              <a:rPr lang="fr-CA" baseline="0" dirty="0" smtClean="0"/>
              <a:t>Demander aux élèves quels sont les absorbeurs de CO2 ? </a:t>
            </a:r>
            <a:r>
              <a:rPr lang="fr-CA" b="1" baseline="0" dirty="0" smtClean="0"/>
              <a:t>Réponse : Les végétaux (Biosphère et Océans).</a:t>
            </a:r>
          </a:p>
          <a:p>
            <a:endParaRPr lang="fr-CA" dirty="0"/>
          </a:p>
        </p:txBody>
      </p:sp>
      <p:sp>
        <p:nvSpPr>
          <p:cNvPr id="4" name="Espace réservé du numéro de diapositive 3"/>
          <p:cNvSpPr>
            <a:spLocks noGrp="1"/>
          </p:cNvSpPr>
          <p:nvPr>
            <p:ph type="sldNum" sz="quarter" idx="10"/>
          </p:nvPr>
        </p:nvSpPr>
        <p:spPr/>
        <p:txBody>
          <a:bodyPr/>
          <a:lstStyle/>
          <a:p>
            <a:fld id="{C8DC57A8-AE18-4654-B6AF-04B3577165BE}" type="slidenum">
              <a:rPr lang="fr-CA" smtClean="0"/>
              <a:t>10</a:t>
            </a:fld>
            <a:endParaRPr lang="fr-CA"/>
          </a:p>
        </p:txBody>
      </p:sp>
    </p:spTree>
    <p:extLst>
      <p:ext uri="{BB962C8B-B14F-4D97-AF65-F5344CB8AC3E}">
        <p14:creationId xmlns:p14="http://schemas.microsoft.com/office/powerpoint/2010/main" val="30246643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baseline="0" dirty="0" smtClean="0"/>
              <a:t>Avant d’appuyer, demander aux élèves quels sont les 3 états ?</a:t>
            </a:r>
            <a:endParaRPr lang="fr-CA" dirty="0"/>
          </a:p>
        </p:txBody>
      </p:sp>
      <p:sp>
        <p:nvSpPr>
          <p:cNvPr id="4" name="Espace réservé du numéro de diapositive 3"/>
          <p:cNvSpPr>
            <a:spLocks noGrp="1"/>
          </p:cNvSpPr>
          <p:nvPr>
            <p:ph type="sldNum" sz="quarter" idx="10"/>
          </p:nvPr>
        </p:nvSpPr>
        <p:spPr/>
        <p:txBody>
          <a:bodyPr/>
          <a:lstStyle/>
          <a:p>
            <a:fld id="{C8DC57A8-AE18-4654-B6AF-04B3577165BE}" type="slidenum">
              <a:rPr lang="fr-CA" smtClean="0"/>
              <a:t>2</a:t>
            </a:fld>
            <a:endParaRPr lang="fr-CA"/>
          </a:p>
        </p:txBody>
      </p:sp>
    </p:spTree>
    <p:extLst>
      <p:ext uri="{BB962C8B-B14F-4D97-AF65-F5344CB8AC3E}">
        <p14:creationId xmlns:p14="http://schemas.microsoft.com/office/powerpoint/2010/main" val="9684701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b="0" i="0" dirty="0" smtClean="0"/>
              <a:t>La</a:t>
            </a:r>
            <a:r>
              <a:rPr lang="fr-CA" b="0" i="0" baseline="0" dirty="0" smtClean="0"/>
              <a:t> biosphère correspond à la surface de la Terre où l’on retrouve les êtres vivants (hommes, animaux et végétaux).</a:t>
            </a:r>
            <a:endParaRPr lang="fr-CA" b="0" i="0" dirty="0"/>
          </a:p>
        </p:txBody>
      </p:sp>
      <p:sp>
        <p:nvSpPr>
          <p:cNvPr id="4" name="Espace réservé du numéro de diapositive 3"/>
          <p:cNvSpPr>
            <a:spLocks noGrp="1"/>
          </p:cNvSpPr>
          <p:nvPr>
            <p:ph type="sldNum" sz="quarter" idx="10"/>
          </p:nvPr>
        </p:nvSpPr>
        <p:spPr/>
        <p:txBody>
          <a:bodyPr/>
          <a:lstStyle/>
          <a:p>
            <a:fld id="{C8DC57A8-AE18-4654-B6AF-04B3577165BE}" type="slidenum">
              <a:rPr lang="fr-CA" smtClean="0"/>
              <a:t>3</a:t>
            </a:fld>
            <a:endParaRPr lang="fr-CA"/>
          </a:p>
        </p:txBody>
      </p:sp>
    </p:spTree>
    <p:extLst>
      <p:ext uri="{BB962C8B-B14F-4D97-AF65-F5344CB8AC3E}">
        <p14:creationId xmlns:p14="http://schemas.microsoft.com/office/powerpoint/2010/main" val="27269870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smtClean="0"/>
              <a:t>Demander</a:t>
            </a:r>
            <a:r>
              <a:rPr lang="fr-CA" baseline="0" dirty="0" smtClean="0"/>
              <a:t> aux élèves de trouver les associations.</a:t>
            </a:r>
            <a:endParaRPr lang="fr-CA" dirty="0"/>
          </a:p>
        </p:txBody>
      </p:sp>
      <p:sp>
        <p:nvSpPr>
          <p:cNvPr id="4" name="Espace réservé du numéro de diapositive 3"/>
          <p:cNvSpPr>
            <a:spLocks noGrp="1"/>
          </p:cNvSpPr>
          <p:nvPr>
            <p:ph type="sldNum" sz="quarter" idx="10"/>
          </p:nvPr>
        </p:nvSpPr>
        <p:spPr/>
        <p:txBody>
          <a:bodyPr/>
          <a:lstStyle/>
          <a:p>
            <a:fld id="{C8DC57A8-AE18-4654-B6AF-04B3577165BE}" type="slidenum">
              <a:rPr lang="fr-CA" smtClean="0"/>
              <a:t>4</a:t>
            </a:fld>
            <a:endParaRPr lang="fr-CA"/>
          </a:p>
        </p:txBody>
      </p:sp>
    </p:spTree>
    <p:extLst>
      <p:ext uri="{BB962C8B-B14F-4D97-AF65-F5344CB8AC3E}">
        <p14:creationId xmlns:p14="http://schemas.microsoft.com/office/powerpoint/2010/main" val="20043952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C8DC57A8-AE18-4654-B6AF-04B3577165BE}" type="slidenum">
              <a:rPr lang="fr-CA" smtClean="0"/>
              <a:t>5</a:t>
            </a:fld>
            <a:endParaRPr lang="fr-CA"/>
          </a:p>
        </p:txBody>
      </p:sp>
    </p:spTree>
    <p:extLst>
      <p:ext uri="{BB962C8B-B14F-4D97-AF65-F5344CB8AC3E}">
        <p14:creationId xmlns:p14="http://schemas.microsoft.com/office/powerpoint/2010/main" val="32941764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noProof="1" smtClean="0"/>
              <a:t>Il y a </a:t>
            </a:r>
            <a:r>
              <a:rPr lang="fr-FR" b="1" u="sng" noProof="1" smtClean="0">
                <a:effectLst>
                  <a:outerShdw blurRad="38100" dist="38100" dir="2700000" algn="tl">
                    <a:srgbClr val="000000">
                      <a:alpha val="43137"/>
                    </a:srgbClr>
                  </a:outerShdw>
                </a:effectLst>
              </a:rPr>
              <a:t>4 fois plus </a:t>
            </a:r>
            <a:r>
              <a:rPr lang="fr-FR" b="0" u="none" noProof="1" smtClean="0">
                <a:effectLst/>
              </a:rPr>
              <a:t>de</a:t>
            </a:r>
            <a:r>
              <a:rPr lang="fr-FR" b="0" u="none" baseline="0" noProof="1" smtClean="0">
                <a:effectLst/>
              </a:rPr>
              <a:t> carbone </a:t>
            </a:r>
            <a:r>
              <a:rPr lang="fr-FR" noProof="1" smtClean="0"/>
              <a:t>dans la</a:t>
            </a:r>
            <a:r>
              <a:rPr lang="fr-FR" baseline="0" noProof="1" smtClean="0"/>
              <a:t> biosphère</a:t>
            </a:r>
            <a:r>
              <a:rPr lang="fr-FR" noProof="1" smtClean="0"/>
              <a:t> que dans la l’atmospère et</a:t>
            </a:r>
            <a:r>
              <a:rPr lang="fr-FR" baseline="0" noProof="1" smtClean="0"/>
              <a:t> </a:t>
            </a:r>
            <a:r>
              <a:rPr lang="fr-FR" b="1" u="sng" baseline="0" noProof="1" smtClean="0">
                <a:effectLst>
                  <a:outerShdw blurRad="38100" dist="38100" dir="2700000" algn="tl">
                    <a:srgbClr val="000000">
                      <a:alpha val="43137"/>
                    </a:srgbClr>
                  </a:outerShdw>
                </a:effectLst>
              </a:rPr>
              <a:t>5</a:t>
            </a:r>
            <a:r>
              <a:rPr lang="fr-FR" b="1" u="sng" noProof="1" smtClean="0">
                <a:effectLst>
                  <a:outerShdw blurRad="38100" dist="38100" dir="2700000" algn="tl">
                    <a:srgbClr val="000000">
                      <a:alpha val="43137"/>
                    </a:srgbClr>
                  </a:outerShdw>
                </a:effectLst>
              </a:rPr>
              <a:t>0 fois plus </a:t>
            </a:r>
            <a:r>
              <a:rPr lang="fr-FR" noProof="1" smtClean="0"/>
              <a:t>de carbone dans les océans que dans l’atmosphère.</a:t>
            </a:r>
          </a:p>
          <a:p>
            <a:endParaRPr lang="fr-CA" baseline="0" dirty="0" smtClean="0"/>
          </a:p>
          <a:p>
            <a:r>
              <a:rPr lang="fr-CA" baseline="0" dirty="0" smtClean="0"/>
              <a:t>La différence entre les réservoirs s’explique par le fait que : </a:t>
            </a:r>
          </a:p>
          <a:p>
            <a:r>
              <a:rPr lang="fr-CA" baseline="0" dirty="0" smtClean="0"/>
              <a:t>-Le carbone de l’atmosphère correspond à la quantité naturelle de gaz carbonique. (Cette quantité est primordiale pour permettre le « </a:t>
            </a:r>
            <a:r>
              <a:rPr lang="fr-CA" b="1" baseline="0" dirty="0" smtClean="0"/>
              <a:t>réchauffement planétaire</a:t>
            </a:r>
            <a:r>
              <a:rPr lang="fr-CA" baseline="0" dirty="0" smtClean="0"/>
              <a:t> » (</a:t>
            </a:r>
            <a:r>
              <a:rPr lang="fr-CA" u="none" baseline="0" dirty="0" smtClean="0"/>
              <a:t>cf. présentation sur l’effet de serre</a:t>
            </a:r>
            <a:r>
              <a:rPr lang="fr-CA" baseline="0"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fr-CA" baseline="0" dirty="0" smtClean="0"/>
              <a:t>-Les êtres vivants des océans sont bien plus nombreux que les êtres vivants de la biosphère (rappeler aux élèves que les </a:t>
            </a:r>
            <a:r>
              <a:rPr lang="fr-CA" b="1" u="none" baseline="0" dirty="0" smtClean="0"/>
              <a:t>océans couvrent 70 % de la surface de la Terre</a:t>
            </a:r>
            <a:r>
              <a:rPr lang="fr-CA" baseline="0" dirty="0" smtClean="0"/>
              <a:t>) et vont donc stocker plus de gaz carbonique. </a:t>
            </a:r>
            <a:r>
              <a:rPr lang="fr-CA" dirty="0" smtClean="0"/>
              <a:t>C’est d’ailleurs pour cette raison</a:t>
            </a:r>
            <a:r>
              <a:rPr lang="fr-CA" baseline="0" dirty="0" smtClean="0"/>
              <a:t> que l’on nomme le milieu des océans « *</a:t>
            </a:r>
            <a:r>
              <a:rPr lang="fr-CA" b="1" i="1" baseline="0" dirty="0" smtClean="0"/>
              <a:t>la grande pompe*</a:t>
            </a:r>
            <a:r>
              <a:rPr lang="fr-CA" baseline="0" dirty="0" smtClean="0"/>
              <a:t> ». </a:t>
            </a:r>
          </a:p>
          <a:p>
            <a:pPr marL="0" marR="0" indent="0" algn="l" defTabSz="914400" rtl="0" eaLnBrk="1" fontAlgn="auto" latinLnBrk="0" hangingPunct="1">
              <a:lnSpc>
                <a:spcPct val="100000"/>
              </a:lnSpc>
              <a:spcBef>
                <a:spcPts val="0"/>
              </a:spcBef>
              <a:spcAft>
                <a:spcPts val="0"/>
              </a:spcAft>
              <a:buClrTx/>
              <a:buSzTx/>
              <a:buFontTx/>
              <a:buNone/>
              <a:tabLst/>
              <a:defRPr/>
            </a:pPr>
            <a:endParaRPr lang="fr-CA" baseline="0" dirty="0" smtClean="0"/>
          </a:p>
          <a:p>
            <a:r>
              <a:rPr lang="fr-CA" b="1" i="1" u="none" baseline="0" dirty="0" smtClean="0"/>
              <a:t>*La grande pompe*  </a:t>
            </a:r>
          </a:p>
          <a:p>
            <a:endParaRPr lang="fr-CA" baseline="0" dirty="0" smtClean="0"/>
          </a:p>
          <a:p>
            <a:r>
              <a:rPr lang="fr-CA" i="1" baseline="0" dirty="0" smtClean="0"/>
              <a:t>[Pompe physique : </a:t>
            </a:r>
            <a:r>
              <a:rPr lang="fr-FR" i="1" dirty="0" smtClean="0"/>
              <a:t>La « pompe physique » permet de limiter l'accumulation du carbone dans </a:t>
            </a:r>
            <a:r>
              <a:rPr lang="fr-FR" b="1" i="1" dirty="0" smtClean="0"/>
              <a:t>l'atmosphère</a:t>
            </a:r>
            <a:r>
              <a:rPr lang="fr-FR" i="1" baseline="0" dirty="0" smtClean="0"/>
              <a:t>.</a:t>
            </a:r>
            <a:r>
              <a:rPr lang="fr-FR" i="1" dirty="0" smtClean="0"/>
              <a:t> Les eaux chaudes tropicales de surface circulent</a:t>
            </a:r>
            <a:r>
              <a:rPr lang="fr-FR" i="1" baseline="0" dirty="0" smtClean="0"/>
              <a:t> vers les pôles </a:t>
            </a:r>
            <a:r>
              <a:rPr lang="fr-FR" i="1" dirty="0" smtClean="0"/>
              <a:t>où elles se refroidissent. Le gaz carbonique est plus soluble dans l'eau froide, il est donc absorbé par ces eaux avant de plonger avec elles vers les profondeurs. Une partie de ce carbone absorbé est restitué à l'atmosphère mais beaucoup plus tard, au gré du mélange de ces eaux profondes avec les eaux de l'océan de surface.</a:t>
            </a:r>
            <a:r>
              <a:rPr lang="fr-FR" i="1" baseline="0" dirty="0" smtClean="0"/>
              <a:t>]</a:t>
            </a:r>
          </a:p>
          <a:p>
            <a:endParaRPr lang="fr-FR" i="1" baseline="0" dirty="0" smtClean="0"/>
          </a:p>
          <a:p>
            <a:r>
              <a:rPr lang="fr-FR" i="1" baseline="0" dirty="0" smtClean="0"/>
              <a:t>[Pompe biologique : </a:t>
            </a:r>
            <a:r>
              <a:rPr lang="fr-FR" i="1" dirty="0" smtClean="0"/>
              <a:t>Le phytoplancton</a:t>
            </a:r>
            <a:r>
              <a:rPr lang="fr-FR" i="1" baseline="0" dirty="0" smtClean="0"/>
              <a:t> </a:t>
            </a:r>
            <a:r>
              <a:rPr lang="fr-FR" i="1" dirty="0" smtClean="0"/>
              <a:t>est le principal acteur de la « pompe biologique » océanique. La</a:t>
            </a:r>
            <a:r>
              <a:rPr lang="fr-FR" i="1" baseline="0" dirty="0" smtClean="0"/>
              <a:t> photosynthèse</a:t>
            </a:r>
            <a:r>
              <a:rPr lang="fr-FR" i="1" dirty="0" smtClean="0"/>
              <a:t>, qui permet la croissance et le développement du phytoplancton, consomme de grandes quantités de CO</a:t>
            </a:r>
            <a:r>
              <a:rPr lang="fr-FR" i="1" baseline="-25000" dirty="0" smtClean="0"/>
              <a:t>2</a:t>
            </a:r>
            <a:r>
              <a:rPr lang="fr-FR" i="1" dirty="0" smtClean="0"/>
              <a:t>, dont le carbone est ainsi fixé dans les organismes. La </a:t>
            </a:r>
            <a:r>
              <a:rPr lang="fr-FR" b="1" i="1" dirty="0" smtClean="0"/>
              <a:t>chaîne alimentaire</a:t>
            </a:r>
            <a:r>
              <a:rPr lang="fr-FR" b="0" i="1" dirty="0" smtClean="0"/>
              <a:t> (</a:t>
            </a:r>
            <a:r>
              <a:rPr lang="fr-FR" b="0" i="1" u="none" dirty="0" smtClean="0"/>
              <a:t>cf. présentation</a:t>
            </a:r>
            <a:r>
              <a:rPr lang="fr-FR" b="0" i="1" u="none" baseline="0" dirty="0" smtClean="0"/>
              <a:t> sur les écosystèmes</a:t>
            </a:r>
            <a:r>
              <a:rPr lang="fr-FR" b="0" i="1" baseline="0" dirty="0" smtClean="0"/>
              <a:t>)</a:t>
            </a:r>
            <a:r>
              <a:rPr lang="fr-FR" b="0" i="1" dirty="0" smtClean="0"/>
              <a:t> </a:t>
            </a:r>
            <a:r>
              <a:rPr lang="fr-FR" i="1" dirty="0" smtClean="0"/>
              <a:t>fait ensuite le reste : le phytoplancton est absorbé par du zooplancton. Les pelotes fécales du zooplancton et le phytoplancton mort migrent vers les grandes profondeurs où une partie du carbone finit en sédiments au fond des océans.]</a:t>
            </a:r>
            <a:endParaRPr lang="fr-CA" i="1" baseline="0" dirty="0" smtClean="0"/>
          </a:p>
          <a:p>
            <a:endParaRPr lang="fr-CA" dirty="0"/>
          </a:p>
        </p:txBody>
      </p:sp>
      <p:sp>
        <p:nvSpPr>
          <p:cNvPr id="4" name="Espace réservé du numéro de diapositive 3"/>
          <p:cNvSpPr>
            <a:spLocks noGrp="1"/>
          </p:cNvSpPr>
          <p:nvPr>
            <p:ph type="sldNum" sz="quarter" idx="10"/>
          </p:nvPr>
        </p:nvSpPr>
        <p:spPr/>
        <p:txBody>
          <a:bodyPr/>
          <a:lstStyle/>
          <a:p>
            <a:fld id="{C8DC57A8-AE18-4654-B6AF-04B3577165BE}" type="slidenum">
              <a:rPr lang="fr-CA" smtClean="0"/>
              <a:t>6</a:t>
            </a:fld>
            <a:endParaRPr lang="fr-CA"/>
          </a:p>
        </p:txBody>
      </p:sp>
    </p:spTree>
    <p:extLst>
      <p:ext uri="{BB962C8B-B14F-4D97-AF65-F5344CB8AC3E}">
        <p14:creationId xmlns:p14="http://schemas.microsoft.com/office/powerpoint/2010/main" val="37310335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algn="just">
              <a:buClr>
                <a:srgbClr val="9A5315"/>
              </a:buClr>
            </a:pPr>
            <a:r>
              <a:rPr lang="fr-FR" baseline="0" noProof="1" smtClean="0"/>
              <a:t>Spécifier aux élèves que la circulation correspond à un échange (un mouvement) de carbone entre différents organismes des différents réservoirs. </a:t>
            </a:r>
          </a:p>
          <a:p>
            <a:pPr algn="just">
              <a:buClr>
                <a:srgbClr val="9A5315"/>
              </a:buClr>
            </a:pPr>
            <a:endParaRPr lang="fr-FR" baseline="0" noProof="1" smtClean="0"/>
          </a:p>
          <a:p>
            <a:pPr algn="just">
              <a:buClr>
                <a:srgbClr val="9A5315"/>
              </a:buClr>
            </a:pPr>
            <a:r>
              <a:rPr lang="fr-FR" baseline="0" noProof="1" smtClean="0"/>
              <a:t>Demander aux élèves s’ils connaissent le type de circulation qui fonctionne en permanence  ? </a:t>
            </a:r>
            <a:r>
              <a:rPr lang="fr-FR" b="1" baseline="0" noProof="1" smtClean="0"/>
              <a:t>Réponse : la respiration</a:t>
            </a:r>
          </a:p>
          <a:p>
            <a:pPr algn="just">
              <a:buClr>
                <a:srgbClr val="9A5315"/>
              </a:buClr>
            </a:pPr>
            <a:endParaRPr lang="fr-FR" b="1" baseline="0" noProof="1" smtClean="0"/>
          </a:p>
          <a:p>
            <a:pPr algn="just">
              <a:buClr>
                <a:srgbClr val="9A5315"/>
              </a:buClr>
            </a:pPr>
            <a:r>
              <a:rPr lang="fr-FR" b="0" baseline="0" noProof="1" smtClean="0"/>
              <a:t>Les êtres vivants respirent. Par contre, il y a une différence entre la respiration des animaux et des végétaux. Durant leur respiration, les animaux absorbent de l’O2 émettent du CO2, alors que la *</a:t>
            </a:r>
            <a:r>
              <a:rPr lang="fr-FR" b="1" baseline="0" noProof="1" smtClean="0"/>
              <a:t>photosynthèse* </a:t>
            </a:r>
            <a:r>
              <a:rPr lang="fr-FR" b="0" baseline="0" noProof="1" smtClean="0"/>
              <a:t>des plantes, durant la journée, fait le contraire.</a:t>
            </a:r>
          </a:p>
          <a:p>
            <a:pPr algn="just">
              <a:buClr>
                <a:srgbClr val="9A5315"/>
              </a:buClr>
            </a:pPr>
            <a:endParaRPr lang="fr-FR" b="0" noProof="1" smtClean="0">
              <a:effectLst/>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fr-CA" b="1"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fr-CA" b="1" i="1" dirty="0" smtClean="0"/>
              <a:t>*Photosynthèse*</a:t>
            </a:r>
            <a:r>
              <a:rPr lang="fr-CA" dirty="0" smtClean="0"/>
              <a:t> </a:t>
            </a:r>
          </a:p>
          <a:p>
            <a:pPr marL="0" marR="0" indent="0" algn="l" defTabSz="914400" rtl="0" eaLnBrk="1" fontAlgn="auto" latinLnBrk="0" hangingPunct="1">
              <a:lnSpc>
                <a:spcPct val="100000"/>
              </a:lnSpc>
              <a:spcBef>
                <a:spcPts val="0"/>
              </a:spcBef>
              <a:spcAft>
                <a:spcPts val="0"/>
              </a:spcAft>
              <a:buClrTx/>
              <a:buSzTx/>
              <a:buFontTx/>
              <a:buNone/>
              <a:tabLst/>
              <a:defRPr/>
            </a:pPr>
            <a:endParaRPr lang="fr-CA"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fr-CA" sz="1200" i="1" kern="1200" dirty="0" smtClean="0">
                <a:solidFill>
                  <a:schemeClr val="tx1"/>
                </a:solidFill>
                <a:effectLst/>
                <a:latin typeface="+mn-lt"/>
                <a:ea typeface="+mn-ea"/>
                <a:cs typeface="+mn-cs"/>
              </a:rPr>
              <a:t>[C’est un processus utilisé par les plantes, y compris les plantes </a:t>
            </a:r>
            <a:r>
              <a:rPr lang="fr-CA" sz="1200" b="0" i="1" u="none" strike="noStrike" kern="1200" dirty="0" smtClean="0">
                <a:solidFill>
                  <a:schemeClr val="tx2">
                    <a:lumMod val="95000"/>
                    <a:lumOff val="5000"/>
                  </a:schemeClr>
                </a:solidFill>
                <a:effectLst/>
                <a:latin typeface="+mn-lt"/>
                <a:ea typeface="+mn-ea"/>
                <a:cs typeface="+mn-cs"/>
              </a:rPr>
              <a:t>aquatiques</a:t>
            </a:r>
            <a:r>
              <a:rPr lang="fr-CA" sz="1200" i="1" kern="1200" dirty="0" smtClean="0">
                <a:solidFill>
                  <a:schemeClr val="tx1"/>
                </a:solidFill>
                <a:effectLst/>
                <a:latin typeface="+mn-lt"/>
                <a:ea typeface="+mn-ea"/>
                <a:cs typeface="+mn-cs"/>
              </a:rPr>
              <a:t>, et autres organismes </a:t>
            </a:r>
            <a:r>
              <a:rPr lang="fr-CA" sz="1200" i="1" u="none" strike="noStrike" kern="1200" dirty="0" smtClean="0">
                <a:solidFill>
                  <a:schemeClr val="tx1"/>
                </a:solidFill>
                <a:effectLst/>
                <a:latin typeface="+mn-lt"/>
                <a:ea typeface="+mn-ea"/>
                <a:cs typeface="+mn-cs"/>
              </a:rPr>
              <a:t>autotrophes </a:t>
            </a:r>
            <a:r>
              <a:rPr lang="fr-CA" sz="1200" i="1" kern="1200" dirty="0" smtClean="0">
                <a:solidFill>
                  <a:schemeClr val="tx1"/>
                </a:solidFill>
                <a:effectLst/>
                <a:latin typeface="+mn-lt"/>
                <a:ea typeface="+mn-ea"/>
                <a:cs typeface="+mn-cs"/>
              </a:rPr>
              <a:t>pour convertir la lumière du soleil en énergie chimique qui peut être utilisée pour alimenter les activités des organismes. Durant le processus, des hydrates de carbone, tels que les sucres, sont synthétisés à partir du </a:t>
            </a:r>
            <a:r>
              <a:rPr lang="fr-CA" sz="1200" i="1" u="none" strike="noStrike" kern="1200" dirty="0" smtClean="0">
                <a:solidFill>
                  <a:schemeClr val="tx1"/>
                </a:solidFill>
                <a:effectLst/>
                <a:latin typeface="+mn-lt"/>
                <a:ea typeface="+mn-ea"/>
                <a:cs typeface="+mn-cs"/>
              </a:rPr>
              <a:t>CO2 </a:t>
            </a:r>
            <a:r>
              <a:rPr lang="fr-CA" sz="1200" i="1" kern="1200" dirty="0" smtClean="0">
                <a:solidFill>
                  <a:schemeClr val="tx1"/>
                </a:solidFill>
                <a:effectLst/>
                <a:latin typeface="+mn-lt"/>
                <a:ea typeface="+mn-ea"/>
                <a:cs typeface="+mn-cs"/>
              </a:rPr>
              <a:t>et de l'eau. Durant le processus, de l'oxygène (O2) est émis.] </a:t>
            </a:r>
            <a:endParaRPr lang="fr-FR" i="1" noProof="1" smtClean="0"/>
          </a:p>
          <a:p>
            <a:pPr marL="0" marR="0" indent="0" algn="l" defTabSz="914400" rtl="0" eaLnBrk="1" fontAlgn="auto" latinLnBrk="0" hangingPunct="1">
              <a:lnSpc>
                <a:spcPct val="100000"/>
              </a:lnSpc>
              <a:spcBef>
                <a:spcPts val="0"/>
              </a:spcBef>
              <a:spcAft>
                <a:spcPts val="0"/>
              </a:spcAft>
              <a:buClrTx/>
              <a:buSzTx/>
              <a:buFontTx/>
              <a:buNone/>
              <a:tabLst/>
              <a:defRPr/>
            </a:pPr>
            <a:endParaRPr lang="fr-FR" noProof="1" smtClean="0"/>
          </a:p>
          <a:p>
            <a:pPr marL="0" marR="0" indent="0" algn="l" defTabSz="914400" rtl="0" eaLnBrk="1" fontAlgn="auto" latinLnBrk="0" hangingPunct="1">
              <a:lnSpc>
                <a:spcPct val="100000"/>
              </a:lnSpc>
              <a:spcBef>
                <a:spcPts val="0"/>
              </a:spcBef>
              <a:spcAft>
                <a:spcPts val="0"/>
              </a:spcAft>
              <a:buClrTx/>
              <a:buSzTx/>
              <a:buFontTx/>
              <a:buNone/>
              <a:tabLst/>
              <a:defRPr/>
            </a:pPr>
            <a:endParaRPr lang="fr-FR" noProof="1" smtClean="0"/>
          </a:p>
          <a:p>
            <a:endParaRPr lang="fr-CA" dirty="0"/>
          </a:p>
        </p:txBody>
      </p:sp>
      <p:sp>
        <p:nvSpPr>
          <p:cNvPr id="4" name="Espace réservé du numéro de diapositive 3"/>
          <p:cNvSpPr>
            <a:spLocks noGrp="1"/>
          </p:cNvSpPr>
          <p:nvPr>
            <p:ph type="sldNum" sz="quarter" idx="10"/>
          </p:nvPr>
        </p:nvSpPr>
        <p:spPr/>
        <p:txBody>
          <a:bodyPr/>
          <a:lstStyle/>
          <a:p>
            <a:fld id="{C8DC57A8-AE18-4654-B6AF-04B3577165BE}" type="slidenum">
              <a:rPr lang="fr-CA" smtClean="0"/>
              <a:t>7</a:t>
            </a:fld>
            <a:endParaRPr lang="fr-CA"/>
          </a:p>
        </p:txBody>
      </p:sp>
    </p:spTree>
    <p:extLst>
      <p:ext uri="{BB962C8B-B14F-4D97-AF65-F5344CB8AC3E}">
        <p14:creationId xmlns:p14="http://schemas.microsoft.com/office/powerpoint/2010/main" val="38719454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b="0" dirty="0" smtClean="0"/>
              <a:t>Il arrive que les végétaux de la biosphère</a:t>
            </a:r>
            <a:r>
              <a:rPr lang="fr-CA" b="0" baseline="0" dirty="0" smtClean="0"/>
              <a:t> et des océans </a:t>
            </a:r>
            <a:r>
              <a:rPr lang="fr-CA" b="0" dirty="0" smtClean="0"/>
              <a:t>ne puissent se décomposer</a:t>
            </a:r>
            <a:r>
              <a:rPr lang="fr-CA" b="0" baseline="0" dirty="0" smtClean="0"/>
              <a:t> normalement et qu’ils restent emprisonnées dans la vase ou dans la terre.</a:t>
            </a:r>
          </a:p>
          <a:p>
            <a:r>
              <a:rPr lang="fr-CA" b="0" baseline="0" dirty="0" smtClean="0"/>
              <a:t>Les végétaux vont alors se dégrader et se transformer très lentement (plusieurs millions d’années). Ils vont devenir des sources d’</a:t>
            </a:r>
            <a:r>
              <a:rPr lang="fr-CA" b="1" baseline="0" dirty="0" smtClean="0"/>
              <a:t>*énergie fossile*.</a:t>
            </a:r>
            <a:endParaRPr lang="fr-CA" b="1" dirty="0" smtClean="0"/>
          </a:p>
          <a:p>
            <a:endParaRPr lang="fr-CA" b="1" dirty="0" smtClean="0"/>
          </a:p>
          <a:p>
            <a:r>
              <a:rPr lang="fr-CA" b="1" u="none" dirty="0" smtClean="0"/>
              <a:t>*Énergie Fossile*</a:t>
            </a:r>
            <a:endParaRPr lang="fr-CA" b="0" u="sng" dirty="0" smtClean="0"/>
          </a:p>
          <a:p>
            <a:r>
              <a:rPr lang="fr-CA" b="0" dirty="0" smtClean="0"/>
              <a:t>[É</a:t>
            </a:r>
            <a:r>
              <a:rPr lang="fr-CA" dirty="0" smtClean="0"/>
              <a:t>nergie que l'on produit à partir de roches issues de la fossilisation des</a:t>
            </a:r>
            <a:r>
              <a:rPr lang="fr-CA" baseline="0" dirty="0" smtClean="0"/>
              <a:t> végétaux</a:t>
            </a:r>
            <a:r>
              <a:rPr lang="fr-CA" dirty="0" smtClean="0"/>
              <a:t> : pétrole, gaz naturel (méthane) et charbon. Cette énergie n’est pas renouvelable puisque le processus prend</a:t>
            </a:r>
            <a:r>
              <a:rPr lang="fr-CA" baseline="0" dirty="0" smtClean="0"/>
              <a:t> des millions d’années.</a:t>
            </a:r>
            <a:r>
              <a:rPr lang="fr-CA" dirty="0" smtClean="0"/>
              <a:t>]</a:t>
            </a:r>
            <a:endParaRPr lang="fr-CA" dirty="0"/>
          </a:p>
        </p:txBody>
      </p:sp>
      <p:sp>
        <p:nvSpPr>
          <p:cNvPr id="4" name="Espace réservé du numéro de diapositive 3"/>
          <p:cNvSpPr>
            <a:spLocks noGrp="1"/>
          </p:cNvSpPr>
          <p:nvPr>
            <p:ph type="sldNum" sz="quarter" idx="10"/>
          </p:nvPr>
        </p:nvSpPr>
        <p:spPr/>
        <p:txBody>
          <a:bodyPr/>
          <a:lstStyle/>
          <a:p>
            <a:fld id="{C8DC57A8-AE18-4654-B6AF-04B3577165BE}" type="slidenum">
              <a:rPr lang="fr-CA" smtClean="0"/>
              <a:t>8</a:t>
            </a:fld>
            <a:endParaRPr lang="fr-CA"/>
          </a:p>
        </p:txBody>
      </p:sp>
    </p:spTree>
    <p:extLst>
      <p:ext uri="{BB962C8B-B14F-4D97-AF65-F5344CB8AC3E}">
        <p14:creationId xmlns:p14="http://schemas.microsoft.com/office/powerpoint/2010/main" val="38000299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algn="just">
              <a:buClr>
                <a:srgbClr val="9A5315"/>
              </a:buClr>
            </a:pPr>
            <a:r>
              <a:rPr lang="fr-CA" baseline="0" noProof="1" smtClean="0"/>
              <a:t>Demander aux élèves qu’elles sont les émetteurs et les absorbeurs de carbone.</a:t>
            </a:r>
            <a:endParaRPr lang="fr-FR" noProof="1" smtClean="0"/>
          </a:p>
          <a:p>
            <a:pPr marL="0" marR="0" indent="0" algn="l" defTabSz="914400" rtl="0" eaLnBrk="1" fontAlgn="auto" latinLnBrk="0" hangingPunct="1">
              <a:lnSpc>
                <a:spcPct val="100000"/>
              </a:lnSpc>
              <a:spcBef>
                <a:spcPts val="0"/>
              </a:spcBef>
              <a:spcAft>
                <a:spcPts val="0"/>
              </a:spcAft>
              <a:buClrTx/>
              <a:buSzTx/>
              <a:buFontTx/>
              <a:buNone/>
              <a:tabLst/>
              <a:defRPr/>
            </a:pPr>
            <a:endParaRPr lang="fr-FR" noProof="1" smtClean="0"/>
          </a:p>
          <a:p>
            <a:pPr marL="0" marR="0" indent="0" algn="l" defTabSz="914400" rtl="0" eaLnBrk="1" fontAlgn="auto" latinLnBrk="0" hangingPunct="1">
              <a:lnSpc>
                <a:spcPct val="100000"/>
              </a:lnSpc>
              <a:spcBef>
                <a:spcPts val="0"/>
              </a:spcBef>
              <a:spcAft>
                <a:spcPts val="0"/>
              </a:spcAft>
              <a:buClrTx/>
              <a:buSzTx/>
              <a:buFontTx/>
              <a:buNone/>
              <a:tabLst/>
              <a:defRPr/>
            </a:pPr>
            <a:endParaRPr lang="fr-FR" noProof="1" smtClean="0"/>
          </a:p>
          <a:p>
            <a:endParaRPr lang="fr-CA" dirty="0"/>
          </a:p>
        </p:txBody>
      </p:sp>
      <p:sp>
        <p:nvSpPr>
          <p:cNvPr id="4" name="Espace réservé du numéro de diapositive 3"/>
          <p:cNvSpPr>
            <a:spLocks noGrp="1"/>
          </p:cNvSpPr>
          <p:nvPr>
            <p:ph type="sldNum" sz="quarter" idx="10"/>
          </p:nvPr>
        </p:nvSpPr>
        <p:spPr/>
        <p:txBody>
          <a:bodyPr/>
          <a:lstStyle/>
          <a:p>
            <a:fld id="{C8DC57A8-AE18-4654-B6AF-04B3577165BE}" type="slidenum">
              <a:rPr lang="fr-CA" smtClean="0"/>
              <a:t>9</a:t>
            </a:fld>
            <a:endParaRPr lang="fr-CA"/>
          </a:p>
        </p:txBody>
      </p:sp>
    </p:spTree>
    <p:extLst>
      <p:ext uri="{BB962C8B-B14F-4D97-AF65-F5344CB8AC3E}">
        <p14:creationId xmlns:p14="http://schemas.microsoft.com/office/powerpoint/2010/main" val="39961200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265611" y="1752600"/>
            <a:ext cx="6858002" cy="1828800"/>
          </a:xfrm>
        </p:spPr>
        <p:txBody>
          <a:bodyPr anchor="b">
            <a:normAutofit/>
          </a:bodyPr>
          <a:lstStyle>
            <a:lvl1pPr algn="l">
              <a:defRPr sz="5400"/>
            </a:lvl1pPr>
          </a:lstStyle>
          <a:p>
            <a:r>
              <a:rPr lang="fr-FR" smtClean="0"/>
              <a:t>Modifiez le style du titre</a:t>
            </a:r>
            <a:endParaRPr/>
          </a:p>
        </p:txBody>
      </p:sp>
      <p:sp>
        <p:nvSpPr>
          <p:cNvPr id="3" name="Subtitle 2"/>
          <p:cNvSpPr>
            <a:spLocks noGrp="1"/>
          </p:cNvSpPr>
          <p:nvPr>
            <p:ph type="subTitle" idx="1"/>
          </p:nvPr>
        </p:nvSpPr>
        <p:spPr>
          <a:xfrm>
            <a:off x="4265610" y="3733800"/>
            <a:ext cx="6858002" cy="914400"/>
          </a:xfrm>
        </p:spPr>
        <p:txBody>
          <a:bodyPr/>
          <a:lstStyle>
            <a:lvl1pPr marL="0" indent="0" algn="l">
              <a:spcBef>
                <a:spcPts val="0"/>
              </a:spcBef>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smtClean="0"/>
              <a:t>Modifiez le style des sous-titres du masque</a:t>
            </a:r>
            <a:endParaRPr/>
          </a:p>
        </p:txBody>
      </p:sp>
    </p:spTree>
    <p:extLst>
      <p:ext uri="{BB962C8B-B14F-4D97-AF65-F5344CB8AC3E}">
        <p14:creationId xmlns:p14="http://schemas.microsoft.com/office/powerpoint/2010/main" val="29812036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rois images avec légende ">
    <p:spTree>
      <p:nvGrpSpPr>
        <p:cNvPr id="1" name=""/>
        <p:cNvGrpSpPr/>
        <p:nvPr/>
      </p:nvGrpSpPr>
      <p:grpSpPr>
        <a:xfrm>
          <a:off x="0" y="0"/>
          <a:ext cx="0" cy="0"/>
          <a:chOff x="0" y="0"/>
          <a:chExt cx="0" cy="0"/>
        </a:xfrm>
      </p:grpSpPr>
      <p:sp>
        <p:nvSpPr>
          <p:cNvPr id="6" name="Date Placeholder 5"/>
          <p:cNvSpPr>
            <a:spLocks noGrp="1"/>
          </p:cNvSpPr>
          <p:nvPr>
            <p:ph type="dt" sz="half" idx="10"/>
          </p:nvPr>
        </p:nvSpPr>
        <p:spPr/>
        <p:txBody>
          <a:bodyPr/>
          <a:lstStyle/>
          <a:p>
            <a:fld id="{4CF99945-0A15-4715-AB6C-F5E56CF20F70}" type="datetimeFigureOut">
              <a:rPr lang="en-US"/>
              <a:pPr/>
              <a:t>9/20/2013</a:t>
            </a:fld>
            <a:endParaRPr/>
          </a:p>
        </p:txBody>
      </p:sp>
      <p:sp>
        <p:nvSpPr>
          <p:cNvPr id="7" name="Footer Placeholder 6"/>
          <p:cNvSpPr>
            <a:spLocks noGrp="1"/>
          </p:cNvSpPr>
          <p:nvPr>
            <p:ph type="ftr" sz="quarter" idx="11"/>
          </p:nvPr>
        </p:nvSpPr>
        <p:spPr/>
        <p:txBody>
          <a:bodyPr/>
          <a:lstStyle/>
          <a:p>
            <a:endParaRPr/>
          </a:p>
        </p:txBody>
      </p:sp>
      <p:sp>
        <p:nvSpPr>
          <p:cNvPr id="8" name="Slide Number Placeholder 7"/>
          <p:cNvSpPr>
            <a:spLocks noGrp="1"/>
          </p:cNvSpPr>
          <p:nvPr>
            <p:ph type="sldNum" sz="quarter" idx="12"/>
          </p:nvPr>
        </p:nvSpPr>
        <p:spPr/>
        <p:txBody>
          <a:bodyPr/>
          <a:lstStyle/>
          <a:p>
            <a:fld id="{022B156B-59AE-415F-B24B-8756D48BB977}" type="slidenum">
              <a:rPr/>
              <a:pPr/>
              <a:t>‹N°›</a:t>
            </a:fld>
            <a:endParaRPr/>
          </a:p>
        </p:txBody>
      </p:sp>
      <p:grpSp>
        <p:nvGrpSpPr>
          <p:cNvPr id="84" name="Group 83"/>
          <p:cNvGrpSpPr>
            <a:grpSpLocks noChangeAspect="1"/>
          </p:cNvGrpSpPr>
          <p:nvPr/>
        </p:nvGrpSpPr>
        <p:grpSpPr>
          <a:xfrm rot="16200000" flipV="1">
            <a:off x="274315" y="1102304"/>
            <a:ext cx="5053664" cy="4411852"/>
            <a:chOff x="895350" y="3313113"/>
            <a:chExt cx="3613151" cy="2790825"/>
          </a:xfrm>
          <a:solidFill>
            <a:schemeClr val="tx1">
              <a:lumMod val="50000"/>
            </a:schemeClr>
          </a:solidFill>
        </p:grpSpPr>
        <p:sp>
          <p:nvSpPr>
            <p:cNvPr id="85" name="Freef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86" name="Freef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87" name="Freef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88" name="Freef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89"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90"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91"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92"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93"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94"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95"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96"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grpSp>
      <p:sp>
        <p:nvSpPr>
          <p:cNvPr id="97" name="Picture Placeholder 33"/>
          <p:cNvSpPr>
            <a:spLocks noGrp="1"/>
          </p:cNvSpPr>
          <p:nvPr>
            <p:ph type="pic" sz="quarter" idx="17"/>
          </p:nvPr>
        </p:nvSpPr>
        <p:spPr>
          <a:xfrm>
            <a:off x="840795" y="1020193"/>
            <a:ext cx="3886200" cy="4572000"/>
          </a:xfrm>
          <a:solidFill>
            <a:schemeClr val="bg2"/>
          </a:solidFill>
          <a:ln w="38100">
            <a:solidFill>
              <a:schemeClr val="bg1"/>
            </a:solidFill>
          </a:ln>
        </p:spPr>
        <p:txBody>
          <a:bodyPr/>
          <a:lstStyle>
            <a:lvl1pPr marL="0" indent="0" algn="ctr">
              <a:buNone/>
              <a:defRPr/>
            </a:lvl1pPr>
          </a:lstStyle>
          <a:p>
            <a:r>
              <a:rPr lang="fr-FR" smtClean="0"/>
              <a:t>Cliquez sur l'icône pour ajouter une image</a:t>
            </a:r>
            <a:endParaRPr/>
          </a:p>
        </p:txBody>
      </p:sp>
      <p:grpSp>
        <p:nvGrpSpPr>
          <p:cNvPr id="98" name="Group 97"/>
          <p:cNvGrpSpPr/>
          <p:nvPr/>
        </p:nvGrpSpPr>
        <p:grpSpPr>
          <a:xfrm>
            <a:off x="5322489" y="319177"/>
            <a:ext cx="3389607" cy="2710838"/>
            <a:chOff x="895350" y="3313113"/>
            <a:chExt cx="3613151" cy="2790825"/>
          </a:xfrm>
          <a:solidFill>
            <a:schemeClr val="tx1">
              <a:lumMod val="50000"/>
            </a:schemeClr>
          </a:solidFill>
        </p:grpSpPr>
        <p:sp>
          <p:nvSpPr>
            <p:cNvPr id="99" name="Freef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00" name="Freef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01" name="Freef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02" name="Freef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03"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04"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05"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06"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07"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08"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09"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10"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grpSp>
      <p:sp>
        <p:nvSpPr>
          <p:cNvPr id="111" name="Picture Placeholder 33"/>
          <p:cNvSpPr>
            <a:spLocks noGrp="1" noChangeAspect="1"/>
          </p:cNvSpPr>
          <p:nvPr>
            <p:ph type="pic" sz="quarter" idx="18"/>
          </p:nvPr>
        </p:nvSpPr>
        <p:spPr>
          <a:xfrm>
            <a:off x="5546780" y="529603"/>
            <a:ext cx="2993366" cy="2305338"/>
          </a:xfrm>
          <a:solidFill>
            <a:schemeClr val="bg2"/>
          </a:solidFill>
          <a:ln w="38100">
            <a:solidFill>
              <a:schemeClr val="bg1"/>
            </a:solidFill>
          </a:ln>
        </p:spPr>
        <p:txBody>
          <a:bodyPr/>
          <a:lstStyle>
            <a:lvl1pPr marL="0" indent="0" algn="ctr">
              <a:buNone/>
              <a:defRPr/>
            </a:lvl1pPr>
          </a:lstStyle>
          <a:p>
            <a:r>
              <a:rPr lang="fr-FR" smtClean="0"/>
              <a:t>Cliquez sur l'icône pour ajouter une image</a:t>
            </a:r>
            <a:endParaRPr/>
          </a:p>
        </p:txBody>
      </p:sp>
      <p:grpSp>
        <p:nvGrpSpPr>
          <p:cNvPr id="112" name="Group 111"/>
          <p:cNvGrpSpPr/>
          <p:nvPr/>
        </p:nvGrpSpPr>
        <p:grpSpPr>
          <a:xfrm>
            <a:off x="5322489" y="3436140"/>
            <a:ext cx="3389607" cy="2710838"/>
            <a:chOff x="895350" y="3313113"/>
            <a:chExt cx="3613151" cy="2790825"/>
          </a:xfrm>
          <a:solidFill>
            <a:schemeClr val="tx1">
              <a:lumMod val="50000"/>
            </a:schemeClr>
          </a:solidFill>
        </p:grpSpPr>
        <p:sp>
          <p:nvSpPr>
            <p:cNvPr id="113" name="Freef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14" name="Freef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15" name="Freef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16" name="Freef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17"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18"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19"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20"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21"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22"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23"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24"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grpSp>
      <p:sp>
        <p:nvSpPr>
          <p:cNvPr id="125" name="Picture Placeholder 33"/>
          <p:cNvSpPr>
            <a:spLocks noGrp="1" noChangeAspect="1"/>
          </p:cNvSpPr>
          <p:nvPr>
            <p:ph type="pic" sz="quarter" idx="19"/>
          </p:nvPr>
        </p:nvSpPr>
        <p:spPr>
          <a:xfrm>
            <a:off x="5546780" y="3646566"/>
            <a:ext cx="2993366" cy="2305338"/>
          </a:xfrm>
          <a:solidFill>
            <a:schemeClr val="bg2"/>
          </a:solidFill>
          <a:ln w="38100">
            <a:solidFill>
              <a:schemeClr val="bg1"/>
            </a:solidFill>
          </a:ln>
        </p:spPr>
        <p:txBody>
          <a:bodyPr/>
          <a:lstStyle>
            <a:lvl1pPr marL="0" indent="0" algn="ctr">
              <a:buNone/>
              <a:defRPr/>
            </a:lvl1pPr>
          </a:lstStyle>
          <a:p>
            <a:r>
              <a:rPr lang="fr-FR" smtClean="0"/>
              <a:t>Cliquez sur l'icône pour ajouter une image</a:t>
            </a:r>
            <a:endParaRPr/>
          </a:p>
        </p:txBody>
      </p:sp>
      <p:sp>
        <p:nvSpPr>
          <p:cNvPr id="126" name="Text Placeholder 3"/>
          <p:cNvSpPr>
            <a:spLocks noGrp="1"/>
          </p:cNvSpPr>
          <p:nvPr>
            <p:ph type="body" sz="half" idx="21"/>
          </p:nvPr>
        </p:nvSpPr>
        <p:spPr>
          <a:xfrm>
            <a:off x="9066214" y="2048893"/>
            <a:ext cx="2286000" cy="2514599"/>
          </a:xfrm>
        </p:spPr>
        <p:txBody>
          <a:bodyPr anchor="ctr">
            <a:normAutofit/>
          </a:bodyPr>
          <a:lstStyle>
            <a:lvl1pPr marL="0" indent="0">
              <a:spcBef>
                <a:spcPts val="16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Tree>
    <p:extLst>
      <p:ext uri="{BB962C8B-B14F-4D97-AF65-F5344CB8AC3E}">
        <p14:creationId xmlns:p14="http://schemas.microsoft.com/office/powerpoint/2010/main" val="7874251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7511732" y="1330347"/>
            <a:ext cx="3840480" cy="2103120"/>
          </a:xfrm>
        </p:spPr>
        <p:txBody>
          <a:bodyPr anchor="b">
            <a:normAutofit/>
          </a:bodyPr>
          <a:lstStyle>
            <a:lvl1pPr>
              <a:defRPr sz="3600"/>
            </a:lvl1pPr>
          </a:lstStyle>
          <a:p>
            <a:r>
              <a:rPr lang="fr-FR" smtClean="0"/>
              <a:t>Modifiez le style du titre</a:t>
            </a:r>
            <a:endParaRPr/>
          </a:p>
        </p:txBody>
      </p:sp>
      <p:sp>
        <p:nvSpPr>
          <p:cNvPr id="3" name="Content Placeholder 2"/>
          <p:cNvSpPr>
            <a:spLocks noGrp="1"/>
          </p:cNvSpPr>
          <p:nvPr>
            <p:ph idx="1"/>
          </p:nvPr>
        </p:nvSpPr>
        <p:spPr>
          <a:xfrm>
            <a:off x="836613" y="914400"/>
            <a:ext cx="6172201" cy="5029200"/>
          </a:xfrm>
        </p:spPr>
        <p:txBody>
          <a:bodyPr>
            <a:normAutofit/>
          </a:bodyPr>
          <a:lstStyle>
            <a:lvl1pPr>
              <a:defRPr sz="2400"/>
            </a:lvl1pPr>
            <a:lvl2pPr>
              <a:defRPr sz="2000"/>
            </a:lvl2pPr>
            <a:lvl3pPr>
              <a:defRPr sz="1800"/>
            </a:lvl3pPr>
            <a:lvl4pPr>
              <a:defRPr sz="1600"/>
            </a:lvl4pPr>
            <a:lvl5pPr>
              <a:defRPr sz="16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4" name="Text Placeholder 3"/>
          <p:cNvSpPr>
            <a:spLocks noGrp="1"/>
          </p:cNvSpPr>
          <p:nvPr>
            <p:ph type="body" sz="half" idx="2"/>
          </p:nvPr>
        </p:nvSpPr>
        <p:spPr>
          <a:xfrm>
            <a:off x="7511732" y="3555523"/>
            <a:ext cx="3840480" cy="2388077"/>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Date Placeholder 4"/>
          <p:cNvSpPr>
            <a:spLocks noGrp="1"/>
          </p:cNvSpPr>
          <p:nvPr>
            <p:ph type="dt" sz="half" idx="10"/>
          </p:nvPr>
        </p:nvSpPr>
        <p:spPr>
          <a:xfrm>
            <a:off x="8075611" y="6019801"/>
            <a:ext cx="1396260" cy="228600"/>
          </a:xfrm>
        </p:spPr>
        <p:txBody>
          <a:bodyPr/>
          <a:lstStyle/>
          <a:p>
            <a:fld id="{4CF99945-0A15-4715-AB6C-F5E56CF20F70}" type="datetimeFigureOut">
              <a:rPr lang="en-US"/>
              <a:t>9/20/2013</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a:xfrm>
            <a:off x="1065213" y="6019801"/>
            <a:ext cx="762000" cy="228600"/>
          </a:xfrm>
        </p:spPr>
        <p:txBody>
          <a:bodyPr/>
          <a:lstStyle>
            <a:lvl1pPr algn="l">
              <a:defRPr/>
            </a:lvl1pPr>
          </a:lstStyle>
          <a:p>
            <a:fld id="{022B156B-59AE-415F-B24B-8756D48BB977}" type="slidenum">
              <a:rPr/>
              <a:pPr/>
              <a:t>‹N°›</a:t>
            </a:fld>
            <a:endParaRPr/>
          </a:p>
        </p:txBody>
      </p:sp>
    </p:spTree>
    <p:extLst>
      <p:ext uri="{BB962C8B-B14F-4D97-AF65-F5344CB8AC3E}">
        <p14:creationId xmlns:p14="http://schemas.microsoft.com/office/powerpoint/2010/main" val="12397626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grpSp>
        <p:nvGrpSpPr>
          <p:cNvPr id="8" name="Group 7"/>
          <p:cNvGrpSpPr/>
          <p:nvPr/>
        </p:nvGrpSpPr>
        <p:grpSpPr>
          <a:xfrm>
            <a:off x="595546" y="781398"/>
            <a:ext cx="6433398" cy="5053665"/>
            <a:chOff x="5162444" y="781398"/>
            <a:chExt cx="6433398" cy="5053665"/>
          </a:xfrm>
        </p:grpSpPr>
        <p:sp>
          <p:nvSpPr>
            <p:cNvPr id="9" name="Freeform 42"/>
            <p:cNvSpPr>
              <a:spLocks/>
            </p:cNvSpPr>
            <p:nvPr/>
          </p:nvSpPr>
          <p:spPr bwMode="auto">
            <a:xfrm rot="16200000" flipV="1">
              <a:off x="3342557" y="3275021"/>
              <a:ext cx="3827994" cy="17568"/>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a:p>
          </p:txBody>
        </p:sp>
        <p:sp>
          <p:nvSpPr>
            <p:cNvPr id="10" name="Freeform 43"/>
            <p:cNvSpPr>
              <a:spLocks/>
            </p:cNvSpPr>
            <p:nvPr/>
          </p:nvSpPr>
          <p:spPr bwMode="auto">
            <a:xfrm rot="16200000" flipV="1">
              <a:off x="9565728" y="3299447"/>
              <a:ext cx="3836876" cy="17568"/>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a:p>
          </p:txBody>
        </p:sp>
        <p:grpSp>
          <p:nvGrpSpPr>
            <p:cNvPr id="11" name="Group 10"/>
            <p:cNvGrpSpPr/>
            <p:nvPr/>
          </p:nvGrpSpPr>
          <p:grpSpPr>
            <a:xfrm>
              <a:off x="5814205" y="859113"/>
              <a:ext cx="5129146" cy="4880471"/>
              <a:chOff x="7856559" y="859113"/>
              <a:chExt cx="3086791" cy="4880471"/>
            </a:xfrm>
          </p:grpSpPr>
          <p:sp>
            <p:nvSpPr>
              <p:cNvPr id="20" name="Freeform 41"/>
              <p:cNvSpPr>
                <a:spLocks/>
              </p:cNvSpPr>
              <p:nvPr/>
            </p:nvSpPr>
            <p:spPr bwMode="auto">
              <a:xfrm rot="16200000" flipV="1">
                <a:off x="9392183" y="4188416"/>
                <a:ext cx="15544" cy="3086791"/>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a:p>
            </p:txBody>
          </p:sp>
          <p:sp>
            <p:nvSpPr>
              <p:cNvPr id="21" name="Freeform 44"/>
              <p:cNvSpPr>
                <a:spLocks/>
              </p:cNvSpPr>
              <p:nvPr/>
            </p:nvSpPr>
            <p:spPr bwMode="auto">
              <a:xfrm rot="16200000" flipV="1">
                <a:off x="9366943" y="-651271"/>
                <a:ext cx="13322" cy="3034090"/>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a:p>
            </p:txBody>
          </p:sp>
        </p:grpSp>
        <p:sp>
          <p:nvSpPr>
            <p:cNvPr id="12" name="Freeform 45"/>
            <p:cNvSpPr>
              <a:spLocks noEditPoints="1"/>
            </p:cNvSpPr>
            <p:nvPr/>
          </p:nvSpPr>
          <p:spPr bwMode="auto">
            <a:xfrm rot="16200000" flipV="1">
              <a:off x="5186001" y="5323012"/>
              <a:ext cx="477390" cy="524504"/>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a:p>
          </p:txBody>
        </p:sp>
        <p:sp>
          <p:nvSpPr>
            <p:cNvPr id="13" name="Freeform 46"/>
            <p:cNvSpPr>
              <a:spLocks noEditPoints="1"/>
            </p:cNvSpPr>
            <p:nvPr/>
          </p:nvSpPr>
          <p:spPr bwMode="auto">
            <a:xfrm rot="16200000" flipV="1">
              <a:off x="5197295" y="5324846"/>
              <a:ext cx="477390" cy="511956"/>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a:p>
          </p:txBody>
        </p:sp>
        <p:sp>
          <p:nvSpPr>
            <p:cNvPr id="14" name="Freeform 47"/>
            <p:cNvSpPr>
              <a:spLocks noEditPoints="1"/>
            </p:cNvSpPr>
            <p:nvPr/>
          </p:nvSpPr>
          <p:spPr bwMode="auto">
            <a:xfrm rot="16200000" flipV="1">
              <a:off x="11076843" y="5321082"/>
              <a:ext cx="508476" cy="519485"/>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a:p>
          </p:txBody>
        </p:sp>
        <p:sp>
          <p:nvSpPr>
            <p:cNvPr id="15" name="Freeform 48"/>
            <p:cNvSpPr>
              <a:spLocks noEditPoints="1"/>
            </p:cNvSpPr>
            <p:nvPr/>
          </p:nvSpPr>
          <p:spPr bwMode="auto">
            <a:xfrm rot="16200000" flipV="1">
              <a:off x="11093207" y="5321324"/>
              <a:ext cx="470728" cy="534543"/>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a:p>
          </p:txBody>
        </p:sp>
        <p:sp>
          <p:nvSpPr>
            <p:cNvPr id="16" name="Freeform 49"/>
            <p:cNvSpPr>
              <a:spLocks noEditPoints="1"/>
            </p:cNvSpPr>
            <p:nvPr/>
          </p:nvSpPr>
          <p:spPr bwMode="auto">
            <a:xfrm rot="16200000" flipV="1">
              <a:off x="11051654" y="771453"/>
              <a:ext cx="468508" cy="519485"/>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a:p>
          </p:txBody>
        </p:sp>
        <p:sp>
          <p:nvSpPr>
            <p:cNvPr id="17" name="Freeform 50"/>
            <p:cNvSpPr>
              <a:spLocks noEditPoints="1"/>
            </p:cNvSpPr>
            <p:nvPr/>
          </p:nvSpPr>
          <p:spPr bwMode="auto">
            <a:xfrm rot="16200000" flipV="1">
              <a:off x="11044126" y="786511"/>
              <a:ext cx="468508" cy="489370"/>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a:p>
          </p:txBody>
        </p:sp>
        <p:sp>
          <p:nvSpPr>
            <p:cNvPr id="18" name="Freeform 51"/>
            <p:cNvSpPr>
              <a:spLocks noEditPoints="1"/>
            </p:cNvSpPr>
            <p:nvPr/>
          </p:nvSpPr>
          <p:spPr bwMode="auto">
            <a:xfrm rot="16200000" flipV="1">
              <a:off x="5232723" y="721157"/>
              <a:ext cx="424100" cy="544581"/>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a:p>
          </p:txBody>
        </p:sp>
        <p:sp>
          <p:nvSpPr>
            <p:cNvPr id="19" name="Freeform 52"/>
            <p:cNvSpPr>
              <a:spLocks noEditPoints="1"/>
            </p:cNvSpPr>
            <p:nvPr/>
          </p:nvSpPr>
          <p:spPr bwMode="auto">
            <a:xfrm rot="16200000" flipV="1">
              <a:off x="5241796" y="749729"/>
              <a:ext cx="428541" cy="491879"/>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a:p>
          </p:txBody>
        </p:sp>
      </p:grpSp>
      <p:sp>
        <p:nvSpPr>
          <p:cNvPr id="2" name="Title 1"/>
          <p:cNvSpPr>
            <a:spLocks noGrp="1"/>
          </p:cNvSpPr>
          <p:nvPr>
            <p:ph type="title"/>
          </p:nvPr>
        </p:nvSpPr>
        <p:spPr>
          <a:xfrm>
            <a:off x="7492891" y="1330347"/>
            <a:ext cx="3840480" cy="2103120"/>
          </a:xfrm>
        </p:spPr>
        <p:txBody>
          <a:bodyPr anchor="b">
            <a:normAutofit/>
          </a:bodyPr>
          <a:lstStyle>
            <a:lvl1pPr>
              <a:defRPr sz="3600"/>
            </a:lvl1pPr>
          </a:lstStyle>
          <a:p>
            <a:r>
              <a:rPr lang="fr-FR" smtClean="0"/>
              <a:t>Modifiez le style du titre</a:t>
            </a:r>
            <a:endParaRPr/>
          </a:p>
        </p:txBody>
      </p:sp>
      <p:sp>
        <p:nvSpPr>
          <p:cNvPr id="3" name="Picture Placeholder 2"/>
          <p:cNvSpPr>
            <a:spLocks noGrp="1"/>
          </p:cNvSpPr>
          <p:nvPr>
            <p:ph type="pic" idx="1"/>
          </p:nvPr>
        </p:nvSpPr>
        <p:spPr>
          <a:xfrm>
            <a:off x="836613" y="1031195"/>
            <a:ext cx="5943600" cy="4572000"/>
          </a:xfrm>
          <a:solidFill>
            <a:schemeClr val="accent2">
              <a:lumMod val="40000"/>
              <a:lumOff val="60000"/>
            </a:schemeClr>
          </a:solidFill>
          <a:ln w="38100">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smtClean="0"/>
              <a:t>Cliquez sur l'icône pour ajouter une image</a:t>
            </a:r>
            <a:endParaRPr/>
          </a:p>
        </p:txBody>
      </p:sp>
      <p:sp>
        <p:nvSpPr>
          <p:cNvPr id="4" name="Text Placeholder 3"/>
          <p:cNvSpPr>
            <a:spLocks noGrp="1"/>
          </p:cNvSpPr>
          <p:nvPr>
            <p:ph type="body" sz="half" idx="2"/>
          </p:nvPr>
        </p:nvSpPr>
        <p:spPr>
          <a:xfrm>
            <a:off x="7492891" y="3555521"/>
            <a:ext cx="3840480" cy="2168517"/>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4CF99945-0A15-4715-AB6C-F5E56CF20F70}" type="datetimeFigureOut">
              <a:rPr lang="en-US"/>
              <a:t>9/20/2013</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022B156B-59AE-415F-B24B-8756D48BB977}" type="slidenum">
              <a:rPr/>
              <a:t>‹N°›</a:t>
            </a:fld>
            <a:endParaRPr/>
          </a:p>
        </p:txBody>
      </p:sp>
    </p:spTree>
    <p:extLst>
      <p:ext uri="{BB962C8B-B14F-4D97-AF65-F5344CB8AC3E}">
        <p14:creationId xmlns:p14="http://schemas.microsoft.com/office/powerpoint/2010/main" val="2659575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a:p>
        </p:txBody>
      </p:sp>
      <p:sp>
        <p:nvSpPr>
          <p:cNvPr id="3" name="Vertical Text Placeholder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4" name="Date Placeholder 3"/>
          <p:cNvSpPr>
            <a:spLocks noGrp="1"/>
          </p:cNvSpPr>
          <p:nvPr>
            <p:ph type="dt" sz="half" idx="10"/>
          </p:nvPr>
        </p:nvSpPr>
        <p:spPr/>
        <p:txBody>
          <a:bodyPr/>
          <a:lstStyle/>
          <a:p>
            <a:fld id="{4CF99945-0A15-4715-AB6C-F5E56CF20F70}" type="datetimeFigureOut">
              <a:rPr lang="en-US"/>
              <a:t>9/20/2013</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022B156B-59AE-415F-B24B-8756D48BB977}" type="slidenum">
              <a:rPr/>
              <a:t>‹N°›</a:t>
            </a:fld>
            <a:endParaRPr/>
          </a:p>
        </p:txBody>
      </p:sp>
    </p:spTree>
    <p:extLst>
      <p:ext uri="{BB962C8B-B14F-4D97-AF65-F5344CB8AC3E}">
        <p14:creationId xmlns:p14="http://schemas.microsoft.com/office/powerpoint/2010/main" val="24479362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extLst mod="1">
    <p:ext uri="{DCECCB84-F9BA-43D5-87BE-67443E8EF086}">
      <p15:sldGuideLst xmlns:p15="http://schemas.microsoft.com/office/powerpoint/2012/main">
        <p15:guide id="1" orient="horz" pos="216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624268" y="304800"/>
            <a:ext cx="1729531" cy="5676900"/>
          </a:xfrm>
        </p:spPr>
        <p:txBody>
          <a:bodyPr vert="eaVert"/>
          <a:lstStyle/>
          <a:p>
            <a:r>
              <a:rPr lang="fr-FR" smtClean="0"/>
              <a:t>Modifiez le style du titre</a:t>
            </a:r>
            <a:endParaRPr/>
          </a:p>
        </p:txBody>
      </p:sp>
      <p:sp>
        <p:nvSpPr>
          <p:cNvPr id="3" name="Vertical Text Placeholder 2"/>
          <p:cNvSpPr>
            <a:spLocks noGrp="1"/>
          </p:cNvSpPr>
          <p:nvPr>
            <p:ph type="body" orient="vert" idx="1"/>
          </p:nvPr>
        </p:nvSpPr>
        <p:spPr>
          <a:xfrm>
            <a:off x="838199" y="304800"/>
            <a:ext cx="8633671" cy="5676900"/>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4" name="Date Placeholder 3"/>
          <p:cNvSpPr>
            <a:spLocks noGrp="1"/>
          </p:cNvSpPr>
          <p:nvPr>
            <p:ph type="dt" sz="half" idx="10"/>
          </p:nvPr>
        </p:nvSpPr>
        <p:spPr/>
        <p:txBody>
          <a:bodyPr/>
          <a:lstStyle/>
          <a:p>
            <a:fld id="{4CF99945-0A15-4715-AB6C-F5E56CF20F70}" type="datetimeFigureOut">
              <a:rPr lang="en-US"/>
              <a:t>9/20/2013</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022B156B-59AE-415F-B24B-8756D48BB977}" type="slidenum">
              <a:rPr/>
              <a:t>‹N°›</a:t>
            </a:fld>
            <a:endParaRPr/>
          </a:p>
        </p:txBody>
      </p:sp>
    </p:spTree>
    <p:extLst>
      <p:ext uri="{BB962C8B-B14F-4D97-AF65-F5344CB8AC3E}">
        <p14:creationId xmlns:p14="http://schemas.microsoft.com/office/powerpoint/2010/main" val="42058033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a:p>
        </p:txBody>
      </p:sp>
      <p:sp>
        <p:nvSpPr>
          <p:cNvPr id="3" name="Content Placeholder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4" name="Date Placeholder 3"/>
          <p:cNvSpPr>
            <a:spLocks noGrp="1"/>
          </p:cNvSpPr>
          <p:nvPr>
            <p:ph type="dt" sz="half" idx="10"/>
          </p:nvPr>
        </p:nvSpPr>
        <p:spPr/>
        <p:txBody>
          <a:bodyPr/>
          <a:lstStyle/>
          <a:p>
            <a:fld id="{4CF99945-0A15-4715-AB6C-F5E56CF20F70}" type="datetimeFigureOut">
              <a:rPr lang="en-US"/>
              <a:t>9/20/2013</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022B156B-59AE-415F-B24B-8756D48BB977}" type="slidenum">
              <a:rPr/>
              <a:t>‹N°›</a:t>
            </a:fld>
            <a:endParaRPr/>
          </a:p>
        </p:txBody>
      </p:sp>
    </p:spTree>
    <p:extLst>
      <p:ext uri="{BB962C8B-B14F-4D97-AF65-F5344CB8AC3E}">
        <p14:creationId xmlns:p14="http://schemas.microsoft.com/office/powerpoint/2010/main" val="3396309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265613" y="1828800"/>
            <a:ext cx="6858002" cy="1828800"/>
          </a:xfrm>
        </p:spPr>
        <p:txBody>
          <a:bodyPr anchor="b">
            <a:normAutofit/>
          </a:bodyPr>
          <a:lstStyle>
            <a:lvl1pPr>
              <a:defRPr sz="4400"/>
            </a:lvl1pPr>
          </a:lstStyle>
          <a:p>
            <a:r>
              <a:rPr lang="fr-FR" smtClean="0"/>
              <a:t>Modifiez le style du titre</a:t>
            </a:r>
            <a:endParaRPr/>
          </a:p>
        </p:txBody>
      </p:sp>
      <p:sp>
        <p:nvSpPr>
          <p:cNvPr id="3" name="Text Placeholder 2"/>
          <p:cNvSpPr>
            <a:spLocks noGrp="1"/>
          </p:cNvSpPr>
          <p:nvPr>
            <p:ph type="body" idx="1"/>
          </p:nvPr>
        </p:nvSpPr>
        <p:spPr>
          <a:xfrm>
            <a:off x="4265610" y="3733800"/>
            <a:ext cx="6858002" cy="914400"/>
          </a:xfrm>
        </p:spPr>
        <p:txBody>
          <a:bodyPr/>
          <a:lstStyle>
            <a:lvl1pPr marL="0" indent="0">
              <a:spcBef>
                <a:spcPts val="0"/>
              </a:spcBef>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smtClean="0"/>
              <a:t>Modifiez les styles du texte du masque</a:t>
            </a:r>
          </a:p>
        </p:txBody>
      </p:sp>
    </p:spTree>
    <p:extLst>
      <p:ext uri="{BB962C8B-B14F-4D97-AF65-F5344CB8AC3E}">
        <p14:creationId xmlns:p14="http://schemas.microsoft.com/office/powerpoint/2010/main" val="12292579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a:p>
        </p:txBody>
      </p:sp>
      <p:sp>
        <p:nvSpPr>
          <p:cNvPr id="3" name="Content Placeholder 2"/>
          <p:cNvSpPr>
            <a:spLocks noGrp="1"/>
          </p:cNvSpPr>
          <p:nvPr>
            <p:ph sz="half" idx="1"/>
          </p:nvPr>
        </p:nvSpPr>
        <p:spPr>
          <a:xfrm>
            <a:off x="1065212" y="1825625"/>
            <a:ext cx="4954588" cy="4187952"/>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4" name="Content Placeholder 3"/>
          <p:cNvSpPr>
            <a:spLocks noGrp="1"/>
          </p:cNvSpPr>
          <p:nvPr>
            <p:ph sz="half" idx="2"/>
          </p:nvPr>
        </p:nvSpPr>
        <p:spPr>
          <a:xfrm>
            <a:off x="6172200" y="1825625"/>
            <a:ext cx="4951414" cy="4187952"/>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5" name="Date Placeholder 4"/>
          <p:cNvSpPr>
            <a:spLocks noGrp="1"/>
          </p:cNvSpPr>
          <p:nvPr>
            <p:ph type="dt" sz="half" idx="10"/>
          </p:nvPr>
        </p:nvSpPr>
        <p:spPr/>
        <p:txBody>
          <a:bodyPr/>
          <a:lstStyle/>
          <a:p>
            <a:fld id="{4CF99945-0A15-4715-AB6C-F5E56CF20F70}" type="datetimeFigureOut">
              <a:rPr lang="en-US"/>
              <a:t>9/20/2013</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022B156B-59AE-415F-B24B-8756D48BB977}" type="slidenum">
              <a:rPr/>
              <a:t>‹N°›</a:t>
            </a:fld>
            <a:endParaRPr/>
          </a:p>
        </p:txBody>
      </p:sp>
    </p:spTree>
    <p:extLst>
      <p:ext uri="{BB962C8B-B14F-4D97-AF65-F5344CB8AC3E}">
        <p14:creationId xmlns:p14="http://schemas.microsoft.com/office/powerpoint/2010/main" val="29727551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a:p>
        </p:txBody>
      </p:sp>
      <p:sp>
        <p:nvSpPr>
          <p:cNvPr id="3" name="Text Placeholder 2"/>
          <p:cNvSpPr>
            <a:spLocks noGrp="1"/>
          </p:cNvSpPr>
          <p:nvPr>
            <p:ph type="body" idx="1"/>
          </p:nvPr>
        </p:nvSpPr>
        <p:spPr>
          <a:xfrm>
            <a:off x="1069848" y="1681163"/>
            <a:ext cx="4956048" cy="823912"/>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Content Placeholder 3"/>
          <p:cNvSpPr>
            <a:spLocks noGrp="1"/>
          </p:cNvSpPr>
          <p:nvPr>
            <p:ph sz="half" idx="2"/>
          </p:nvPr>
        </p:nvSpPr>
        <p:spPr>
          <a:xfrm>
            <a:off x="1069848" y="2505075"/>
            <a:ext cx="4956048" cy="3476625"/>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5" name="Text Placeholder 4"/>
          <p:cNvSpPr>
            <a:spLocks noGrp="1"/>
          </p:cNvSpPr>
          <p:nvPr>
            <p:ph type="body" sz="quarter" idx="3"/>
          </p:nvPr>
        </p:nvSpPr>
        <p:spPr>
          <a:xfrm>
            <a:off x="6172200" y="1681163"/>
            <a:ext cx="4956048" cy="823912"/>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Content Placeholder 5"/>
          <p:cNvSpPr>
            <a:spLocks noGrp="1"/>
          </p:cNvSpPr>
          <p:nvPr>
            <p:ph sz="quarter" idx="4"/>
          </p:nvPr>
        </p:nvSpPr>
        <p:spPr>
          <a:xfrm>
            <a:off x="6172200" y="2505075"/>
            <a:ext cx="4956048" cy="3476625"/>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7" name="Date Placeholder 6"/>
          <p:cNvSpPr>
            <a:spLocks noGrp="1"/>
          </p:cNvSpPr>
          <p:nvPr>
            <p:ph type="dt" sz="half" idx="10"/>
          </p:nvPr>
        </p:nvSpPr>
        <p:spPr/>
        <p:txBody>
          <a:bodyPr/>
          <a:lstStyle/>
          <a:p>
            <a:fld id="{4CF99945-0A15-4715-AB6C-F5E56CF20F70}" type="datetimeFigureOut">
              <a:rPr lang="en-US"/>
              <a:t>9/20/2013</a:t>
            </a:fld>
            <a:endParaRPr/>
          </a:p>
        </p:txBody>
      </p:sp>
      <p:sp>
        <p:nvSpPr>
          <p:cNvPr id="8" name="Footer Placeholder 7"/>
          <p:cNvSpPr>
            <a:spLocks noGrp="1"/>
          </p:cNvSpPr>
          <p:nvPr>
            <p:ph type="ftr" sz="quarter" idx="11"/>
          </p:nvPr>
        </p:nvSpPr>
        <p:spPr/>
        <p:txBody>
          <a:bodyPr/>
          <a:lstStyle/>
          <a:p>
            <a:endParaRPr/>
          </a:p>
        </p:txBody>
      </p:sp>
      <p:sp>
        <p:nvSpPr>
          <p:cNvPr id="9" name="Slide Number Placeholder 8"/>
          <p:cNvSpPr>
            <a:spLocks noGrp="1"/>
          </p:cNvSpPr>
          <p:nvPr>
            <p:ph type="sldNum" sz="quarter" idx="12"/>
          </p:nvPr>
        </p:nvSpPr>
        <p:spPr/>
        <p:txBody>
          <a:bodyPr/>
          <a:lstStyle/>
          <a:p>
            <a:fld id="{022B156B-59AE-415F-B24B-8756D48BB977}" type="slidenum">
              <a:rPr/>
              <a:t>‹N°›</a:t>
            </a:fld>
            <a:endParaRPr/>
          </a:p>
        </p:txBody>
      </p:sp>
    </p:spTree>
    <p:extLst>
      <p:ext uri="{BB962C8B-B14F-4D97-AF65-F5344CB8AC3E}">
        <p14:creationId xmlns:p14="http://schemas.microsoft.com/office/powerpoint/2010/main" val="23185716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a:p>
        </p:txBody>
      </p:sp>
      <p:sp>
        <p:nvSpPr>
          <p:cNvPr id="3" name="Date Placeholder 2"/>
          <p:cNvSpPr>
            <a:spLocks noGrp="1"/>
          </p:cNvSpPr>
          <p:nvPr>
            <p:ph type="dt" sz="half" idx="10"/>
          </p:nvPr>
        </p:nvSpPr>
        <p:spPr/>
        <p:txBody>
          <a:bodyPr/>
          <a:lstStyle/>
          <a:p>
            <a:fld id="{4CF99945-0A15-4715-AB6C-F5E56CF20F70}" type="datetimeFigureOut">
              <a:rPr lang="en-US"/>
              <a:t>9/20/2013</a:t>
            </a:fld>
            <a:endParaRPr/>
          </a:p>
        </p:txBody>
      </p:sp>
      <p:sp>
        <p:nvSpPr>
          <p:cNvPr id="4" name="Footer Placeholder 3"/>
          <p:cNvSpPr>
            <a:spLocks noGrp="1"/>
          </p:cNvSpPr>
          <p:nvPr>
            <p:ph type="ftr" sz="quarter" idx="11"/>
          </p:nvPr>
        </p:nvSpPr>
        <p:spPr/>
        <p:txBody>
          <a:bodyPr/>
          <a:lstStyle/>
          <a:p>
            <a:endParaRPr/>
          </a:p>
        </p:txBody>
      </p:sp>
      <p:sp>
        <p:nvSpPr>
          <p:cNvPr id="5" name="Slide Number Placeholder 4"/>
          <p:cNvSpPr>
            <a:spLocks noGrp="1"/>
          </p:cNvSpPr>
          <p:nvPr>
            <p:ph type="sldNum" sz="quarter" idx="12"/>
          </p:nvPr>
        </p:nvSpPr>
        <p:spPr/>
        <p:txBody>
          <a:bodyPr/>
          <a:lstStyle/>
          <a:p>
            <a:fld id="{022B156B-59AE-415F-B24B-8756D48BB977}" type="slidenum">
              <a:rPr/>
              <a:t>‹N°›</a:t>
            </a:fld>
            <a:endParaRPr/>
          </a:p>
        </p:txBody>
      </p:sp>
    </p:spTree>
    <p:extLst>
      <p:ext uri="{BB962C8B-B14F-4D97-AF65-F5344CB8AC3E}">
        <p14:creationId xmlns:p14="http://schemas.microsoft.com/office/powerpoint/2010/main" val="35128164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CF99945-0A15-4715-AB6C-F5E56CF20F70}" type="datetimeFigureOut">
              <a:rPr lang="en-US"/>
              <a:t>9/20/2013</a:t>
            </a:fld>
            <a:endParaRPr/>
          </a:p>
        </p:txBody>
      </p:sp>
      <p:sp>
        <p:nvSpPr>
          <p:cNvPr id="3" name="Footer Placeholder 2"/>
          <p:cNvSpPr>
            <a:spLocks noGrp="1"/>
          </p:cNvSpPr>
          <p:nvPr>
            <p:ph type="ftr" sz="quarter" idx="11"/>
          </p:nvPr>
        </p:nvSpPr>
        <p:spPr/>
        <p:txBody>
          <a:bodyPr/>
          <a:lstStyle/>
          <a:p>
            <a:endParaRPr/>
          </a:p>
        </p:txBody>
      </p:sp>
      <p:sp>
        <p:nvSpPr>
          <p:cNvPr id="4" name="Slide Number Placeholder 3"/>
          <p:cNvSpPr>
            <a:spLocks noGrp="1"/>
          </p:cNvSpPr>
          <p:nvPr>
            <p:ph type="sldNum" sz="quarter" idx="12"/>
          </p:nvPr>
        </p:nvSpPr>
        <p:spPr/>
        <p:txBody>
          <a:bodyPr/>
          <a:lstStyle/>
          <a:p>
            <a:fld id="{022B156B-59AE-415F-B24B-8756D48BB977}" type="slidenum">
              <a:rPr/>
              <a:t>‹N°›</a:t>
            </a:fld>
            <a:endParaRPr/>
          </a:p>
        </p:txBody>
      </p:sp>
    </p:spTree>
    <p:extLst>
      <p:ext uri="{BB962C8B-B14F-4D97-AF65-F5344CB8AC3E}">
        <p14:creationId xmlns:p14="http://schemas.microsoft.com/office/powerpoint/2010/main" val="8478748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Deux images avec légende">
    <p:spTree>
      <p:nvGrpSpPr>
        <p:cNvPr id="1" name=""/>
        <p:cNvGrpSpPr/>
        <p:nvPr/>
      </p:nvGrpSpPr>
      <p:grpSpPr>
        <a:xfrm>
          <a:off x="0" y="0"/>
          <a:ext cx="0" cy="0"/>
          <a:chOff x="0" y="0"/>
          <a:chExt cx="0" cy="0"/>
        </a:xfrm>
      </p:grpSpPr>
      <p:sp>
        <p:nvSpPr>
          <p:cNvPr id="6" name="Date Placeholder 5"/>
          <p:cNvSpPr>
            <a:spLocks noGrp="1"/>
          </p:cNvSpPr>
          <p:nvPr>
            <p:ph type="dt" sz="half" idx="10"/>
          </p:nvPr>
        </p:nvSpPr>
        <p:spPr/>
        <p:txBody>
          <a:bodyPr/>
          <a:lstStyle/>
          <a:p>
            <a:fld id="{4CF99945-0A15-4715-AB6C-F5E56CF20F70}" type="datetimeFigureOut">
              <a:rPr lang="en-US"/>
              <a:pPr/>
              <a:t>9/20/2013</a:t>
            </a:fld>
            <a:endParaRPr/>
          </a:p>
        </p:txBody>
      </p:sp>
      <p:sp>
        <p:nvSpPr>
          <p:cNvPr id="7" name="Footer Placeholder 6"/>
          <p:cNvSpPr>
            <a:spLocks noGrp="1"/>
          </p:cNvSpPr>
          <p:nvPr>
            <p:ph type="ftr" sz="quarter" idx="11"/>
          </p:nvPr>
        </p:nvSpPr>
        <p:spPr/>
        <p:txBody>
          <a:bodyPr/>
          <a:lstStyle/>
          <a:p>
            <a:endParaRPr/>
          </a:p>
        </p:txBody>
      </p:sp>
      <p:sp>
        <p:nvSpPr>
          <p:cNvPr id="8" name="Slide Number Placeholder 7"/>
          <p:cNvSpPr>
            <a:spLocks noGrp="1"/>
          </p:cNvSpPr>
          <p:nvPr>
            <p:ph type="sldNum" sz="quarter" idx="12"/>
          </p:nvPr>
        </p:nvSpPr>
        <p:spPr/>
        <p:txBody>
          <a:bodyPr/>
          <a:lstStyle/>
          <a:p>
            <a:fld id="{022B156B-59AE-415F-B24B-8756D48BB977}" type="slidenum">
              <a:rPr/>
              <a:pPr/>
              <a:t>‹N°›</a:t>
            </a:fld>
            <a:endParaRPr/>
          </a:p>
        </p:txBody>
      </p:sp>
      <p:grpSp>
        <p:nvGrpSpPr>
          <p:cNvPr id="9" name="Group 8"/>
          <p:cNvGrpSpPr/>
          <p:nvPr/>
        </p:nvGrpSpPr>
        <p:grpSpPr>
          <a:xfrm>
            <a:off x="574431" y="724619"/>
            <a:ext cx="5318979" cy="3795623"/>
            <a:chOff x="895350" y="3313113"/>
            <a:chExt cx="3613151" cy="2790825"/>
          </a:xfrm>
          <a:solidFill>
            <a:schemeClr val="tx1">
              <a:lumMod val="50000"/>
            </a:schemeClr>
          </a:solidFill>
        </p:grpSpPr>
        <p:sp>
          <p:nvSpPr>
            <p:cNvPr id="10" name="Freef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1" name="Freef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2" name="Freef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3" name="Freef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4"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5"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6"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7"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8"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9"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20"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21"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grpSp>
      <p:grpSp>
        <p:nvGrpSpPr>
          <p:cNvPr id="22" name="Group 21"/>
          <p:cNvGrpSpPr/>
          <p:nvPr/>
        </p:nvGrpSpPr>
        <p:grpSpPr>
          <a:xfrm>
            <a:off x="6285120" y="724619"/>
            <a:ext cx="5318979" cy="3795623"/>
            <a:chOff x="895350" y="3313113"/>
            <a:chExt cx="3613151" cy="2790825"/>
          </a:xfrm>
          <a:solidFill>
            <a:schemeClr val="tx1">
              <a:lumMod val="50000"/>
            </a:schemeClr>
          </a:solidFill>
        </p:grpSpPr>
        <p:sp>
          <p:nvSpPr>
            <p:cNvPr id="23" name="Freef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24" name="Freef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25" name="Freef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26" name="Freef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27"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28"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29"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30"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31"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32"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33"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34"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grpSp>
      <p:sp>
        <p:nvSpPr>
          <p:cNvPr id="36" name="Picture Placeholder 33"/>
          <p:cNvSpPr>
            <a:spLocks noGrp="1" noChangeAspect="1"/>
          </p:cNvSpPr>
          <p:nvPr>
            <p:ph type="pic" sz="quarter" idx="17"/>
          </p:nvPr>
        </p:nvSpPr>
        <p:spPr>
          <a:xfrm>
            <a:off x="833620" y="1020195"/>
            <a:ext cx="4800601" cy="3200400"/>
          </a:xfrm>
          <a:solidFill>
            <a:schemeClr val="bg2"/>
          </a:solidFill>
          <a:ln w="38100">
            <a:solidFill>
              <a:schemeClr val="bg1"/>
            </a:solidFill>
          </a:ln>
        </p:spPr>
        <p:txBody>
          <a:bodyPr/>
          <a:lstStyle>
            <a:lvl1pPr marL="0" indent="0" algn="ctr">
              <a:buNone/>
              <a:defRPr/>
            </a:lvl1pPr>
          </a:lstStyle>
          <a:p>
            <a:r>
              <a:rPr lang="fr-FR" smtClean="0"/>
              <a:t>Cliquez sur l'icône pour ajouter une image</a:t>
            </a:r>
            <a:endParaRPr/>
          </a:p>
        </p:txBody>
      </p:sp>
      <p:sp>
        <p:nvSpPr>
          <p:cNvPr id="37" name="Picture Placeholder 33"/>
          <p:cNvSpPr>
            <a:spLocks noGrp="1" noChangeAspect="1"/>
          </p:cNvSpPr>
          <p:nvPr>
            <p:ph type="pic" sz="quarter" idx="18"/>
          </p:nvPr>
        </p:nvSpPr>
        <p:spPr>
          <a:xfrm>
            <a:off x="6544309" y="1020195"/>
            <a:ext cx="4800601" cy="3200400"/>
          </a:xfrm>
          <a:solidFill>
            <a:schemeClr val="bg2"/>
          </a:solidFill>
          <a:ln w="38100">
            <a:solidFill>
              <a:schemeClr val="bg1"/>
            </a:solidFill>
          </a:ln>
        </p:spPr>
        <p:txBody>
          <a:bodyPr/>
          <a:lstStyle>
            <a:lvl1pPr marL="0" indent="0" algn="ctr">
              <a:buNone/>
              <a:defRPr/>
            </a:lvl1pPr>
          </a:lstStyle>
          <a:p>
            <a:r>
              <a:rPr lang="fr-FR" smtClean="0"/>
              <a:t>Cliquez sur l'icône pour ajouter une image</a:t>
            </a:r>
            <a:endParaRPr/>
          </a:p>
        </p:txBody>
      </p:sp>
      <p:sp>
        <p:nvSpPr>
          <p:cNvPr id="39" name="Text Placeholder 3"/>
          <p:cNvSpPr>
            <a:spLocks noGrp="1"/>
          </p:cNvSpPr>
          <p:nvPr>
            <p:ph type="body" sz="half" idx="2"/>
          </p:nvPr>
        </p:nvSpPr>
        <p:spPr>
          <a:xfrm>
            <a:off x="1052423" y="4648200"/>
            <a:ext cx="4368980" cy="1295400"/>
          </a:xfrm>
        </p:spPr>
        <p:txBody>
          <a:bodyPr>
            <a:normAutofit/>
          </a:bodyPr>
          <a:lstStyle>
            <a:lvl1pPr marL="0" indent="0">
              <a:spcBef>
                <a:spcPts val="16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40" name="Text Placeholder 3"/>
          <p:cNvSpPr>
            <a:spLocks noGrp="1"/>
          </p:cNvSpPr>
          <p:nvPr>
            <p:ph type="body" sz="half" idx="19"/>
          </p:nvPr>
        </p:nvSpPr>
        <p:spPr>
          <a:xfrm>
            <a:off x="6742908" y="4648200"/>
            <a:ext cx="4368980" cy="1295400"/>
          </a:xfrm>
        </p:spPr>
        <p:txBody>
          <a:bodyPr>
            <a:normAutofit/>
          </a:bodyPr>
          <a:lstStyle>
            <a:lvl1pPr marL="0" indent="0">
              <a:spcBef>
                <a:spcPts val="16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Tree>
    <p:extLst>
      <p:ext uri="{BB962C8B-B14F-4D97-AF65-F5344CB8AC3E}">
        <p14:creationId xmlns:p14="http://schemas.microsoft.com/office/powerpoint/2010/main" val="11682748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rois images avec légende">
    <p:spTree>
      <p:nvGrpSpPr>
        <p:cNvPr id="1" name=""/>
        <p:cNvGrpSpPr/>
        <p:nvPr/>
      </p:nvGrpSpPr>
      <p:grpSpPr>
        <a:xfrm>
          <a:off x="0" y="0"/>
          <a:ext cx="0" cy="0"/>
          <a:chOff x="0" y="0"/>
          <a:chExt cx="0" cy="0"/>
        </a:xfrm>
      </p:grpSpPr>
      <p:sp>
        <p:nvSpPr>
          <p:cNvPr id="6" name="Date Placeholder 5"/>
          <p:cNvSpPr>
            <a:spLocks noGrp="1"/>
          </p:cNvSpPr>
          <p:nvPr>
            <p:ph type="dt" sz="half" idx="10"/>
          </p:nvPr>
        </p:nvSpPr>
        <p:spPr/>
        <p:txBody>
          <a:bodyPr/>
          <a:lstStyle/>
          <a:p>
            <a:fld id="{4CF99945-0A15-4715-AB6C-F5E56CF20F70}" type="datetimeFigureOut">
              <a:rPr lang="en-US"/>
              <a:pPr/>
              <a:t>9/20/2013</a:t>
            </a:fld>
            <a:endParaRPr/>
          </a:p>
        </p:txBody>
      </p:sp>
      <p:sp>
        <p:nvSpPr>
          <p:cNvPr id="7" name="Footer Placeholder 6"/>
          <p:cNvSpPr>
            <a:spLocks noGrp="1"/>
          </p:cNvSpPr>
          <p:nvPr>
            <p:ph type="ftr" sz="quarter" idx="11"/>
          </p:nvPr>
        </p:nvSpPr>
        <p:spPr/>
        <p:txBody>
          <a:bodyPr/>
          <a:lstStyle/>
          <a:p>
            <a:endParaRPr/>
          </a:p>
        </p:txBody>
      </p:sp>
      <p:sp>
        <p:nvSpPr>
          <p:cNvPr id="8" name="Slide Number Placeholder 7"/>
          <p:cNvSpPr>
            <a:spLocks noGrp="1"/>
          </p:cNvSpPr>
          <p:nvPr>
            <p:ph type="sldNum" sz="quarter" idx="12"/>
          </p:nvPr>
        </p:nvSpPr>
        <p:spPr/>
        <p:txBody>
          <a:bodyPr/>
          <a:lstStyle/>
          <a:p>
            <a:fld id="{022B156B-59AE-415F-B24B-8756D48BB977}" type="slidenum">
              <a:rPr/>
              <a:pPr/>
              <a:t>‹N°›</a:t>
            </a:fld>
            <a:endParaRPr/>
          </a:p>
        </p:txBody>
      </p:sp>
      <p:grpSp>
        <p:nvGrpSpPr>
          <p:cNvPr id="35" name="Group 34"/>
          <p:cNvGrpSpPr>
            <a:grpSpLocks noChangeAspect="1"/>
          </p:cNvGrpSpPr>
          <p:nvPr/>
        </p:nvGrpSpPr>
        <p:grpSpPr>
          <a:xfrm rot="5400000">
            <a:off x="4030971" y="647727"/>
            <a:ext cx="4116828" cy="3383280"/>
            <a:chOff x="895350" y="3313113"/>
            <a:chExt cx="3613151" cy="2790825"/>
          </a:xfrm>
          <a:solidFill>
            <a:schemeClr val="tx1">
              <a:lumMod val="50000"/>
            </a:schemeClr>
          </a:solidFill>
        </p:grpSpPr>
        <p:sp>
          <p:nvSpPr>
            <p:cNvPr id="38" name="Freef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41" name="Freef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42" name="Freef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43" name="Freef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44"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45"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46"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47"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48"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49"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50"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51"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grpSp>
      <p:grpSp>
        <p:nvGrpSpPr>
          <p:cNvPr id="52" name="Group 51"/>
          <p:cNvGrpSpPr>
            <a:grpSpLocks noChangeAspect="1"/>
          </p:cNvGrpSpPr>
          <p:nvPr/>
        </p:nvGrpSpPr>
        <p:grpSpPr>
          <a:xfrm rot="5400000">
            <a:off x="263071" y="1127733"/>
            <a:ext cx="4114800" cy="3381614"/>
            <a:chOff x="895350" y="3313113"/>
            <a:chExt cx="3613151" cy="2790825"/>
          </a:xfrm>
          <a:solidFill>
            <a:schemeClr val="tx1">
              <a:lumMod val="50000"/>
            </a:schemeClr>
          </a:solidFill>
        </p:grpSpPr>
        <p:sp>
          <p:nvSpPr>
            <p:cNvPr id="53" name="Freef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54" name="Freef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55" name="Freef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56" name="Freef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57"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58"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59"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60"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61"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62"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63"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64"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grpSp>
      <p:grpSp>
        <p:nvGrpSpPr>
          <p:cNvPr id="65" name="Group 64"/>
          <p:cNvGrpSpPr>
            <a:grpSpLocks noChangeAspect="1"/>
          </p:cNvGrpSpPr>
          <p:nvPr/>
        </p:nvGrpSpPr>
        <p:grpSpPr>
          <a:xfrm rot="5400000">
            <a:off x="7803905" y="1127738"/>
            <a:ext cx="4114800" cy="3381613"/>
            <a:chOff x="895350" y="3313113"/>
            <a:chExt cx="3613151" cy="2790825"/>
          </a:xfrm>
          <a:solidFill>
            <a:schemeClr val="tx1">
              <a:lumMod val="50000"/>
            </a:schemeClr>
          </a:solidFill>
        </p:grpSpPr>
        <p:sp>
          <p:nvSpPr>
            <p:cNvPr id="66" name="Freef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67" name="Freef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68" name="Freef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69" name="Freef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70"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71"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72"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73"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74"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75"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76"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77"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grpSp>
      <p:sp>
        <p:nvSpPr>
          <p:cNvPr id="78" name="Picture Placeholder 33"/>
          <p:cNvSpPr>
            <a:spLocks noGrp="1"/>
          </p:cNvSpPr>
          <p:nvPr>
            <p:ph type="pic" sz="quarter" idx="18"/>
          </p:nvPr>
        </p:nvSpPr>
        <p:spPr>
          <a:xfrm>
            <a:off x="4599885" y="533400"/>
            <a:ext cx="2971800" cy="3657600"/>
          </a:xfrm>
          <a:solidFill>
            <a:schemeClr val="bg2"/>
          </a:solidFill>
          <a:ln w="38100">
            <a:solidFill>
              <a:schemeClr val="bg1"/>
            </a:solidFill>
          </a:ln>
        </p:spPr>
        <p:txBody>
          <a:bodyPr/>
          <a:lstStyle>
            <a:lvl1pPr marL="0" indent="0" algn="ctr">
              <a:buNone/>
              <a:defRPr/>
            </a:lvl1pPr>
          </a:lstStyle>
          <a:p>
            <a:r>
              <a:rPr lang="fr-FR" smtClean="0"/>
              <a:t>Cliquez sur l'icône pour ajouter une image</a:t>
            </a:r>
            <a:endParaRPr/>
          </a:p>
        </p:txBody>
      </p:sp>
      <p:sp>
        <p:nvSpPr>
          <p:cNvPr id="79" name="Picture Placeholder 33"/>
          <p:cNvSpPr>
            <a:spLocks noGrp="1"/>
          </p:cNvSpPr>
          <p:nvPr>
            <p:ph type="pic" sz="quarter" idx="19"/>
          </p:nvPr>
        </p:nvSpPr>
        <p:spPr>
          <a:xfrm>
            <a:off x="834571" y="1013590"/>
            <a:ext cx="2971800" cy="3657600"/>
          </a:xfrm>
          <a:solidFill>
            <a:schemeClr val="bg2"/>
          </a:solidFill>
          <a:ln w="38100">
            <a:solidFill>
              <a:schemeClr val="bg1"/>
            </a:solidFill>
          </a:ln>
        </p:spPr>
        <p:txBody>
          <a:bodyPr/>
          <a:lstStyle>
            <a:lvl1pPr marL="0" indent="0" algn="ctr">
              <a:buNone/>
              <a:defRPr/>
            </a:lvl1pPr>
          </a:lstStyle>
          <a:p>
            <a:r>
              <a:rPr lang="fr-FR" smtClean="0"/>
              <a:t>Cliquez sur l'icône pour ajouter une image</a:t>
            </a:r>
            <a:endParaRPr/>
          </a:p>
        </p:txBody>
      </p:sp>
      <p:sp>
        <p:nvSpPr>
          <p:cNvPr id="80" name="Picture Placeholder 33"/>
          <p:cNvSpPr>
            <a:spLocks noGrp="1"/>
          </p:cNvSpPr>
          <p:nvPr>
            <p:ph type="pic" sz="quarter" idx="20"/>
          </p:nvPr>
        </p:nvSpPr>
        <p:spPr>
          <a:xfrm>
            <a:off x="8375405" y="1013591"/>
            <a:ext cx="2971800" cy="3657600"/>
          </a:xfrm>
          <a:solidFill>
            <a:schemeClr val="bg2"/>
          </a:solidFill>
          <a:ln w="38100">
            <a:solidFill>
              <a:schemeClr val="bg1"/>
            </a:solidFill>
          </a:ln>
        </p:spPr>
        <p:txBody>
          <a:bodyPr/>
          <a:lstStyle>
            <a:lvl1pPr marL="0" indent="0" algn="ctr">
              <a:buNone/>
              <a:defRPr/>
            </a:lvl1pPr>
          </a:lstStyle>
          <a:p>
            <a:r>
              <a:rPr lang="fr-FR" smtClean="0"/>
              <a:t>Cliquez sur l'icône pour ajouter une image</a:t>
            </a:r>
            <a:endParaRPr/>
          </a:p>
        </p:txBody>
      </p:sp>
      <p:sp>
        <p:nvSpPr>
          <p:cNvPr id="81" name="Text Placeholder 3"/>
          <p:cNvSpPr>
            <a:spLocks noGrp="1"/>
          </p:cNvSpPr>
          <p:nvPr>
            <p:ph type="body" sz="half" idx="2"/>
          </p:nvPr>
        </p:nvSpPr>
        <p:spPr>
          <a:xfrm>
            <a:off x="948871" y="5018002"/>
            <a:ext cx="2743200" cy="914400"/>
          </a:xfrm>
        </p:spPr>
        <p:txBody>
          <a:bodyPr>
            <a:normAutofit/>
          </a:bodyPr>
          <a:lstStyle>
            <a:lvl1pPr marL="0" indent="0">
              <a:spcBef>
                <a:spcPts val="16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82" name="Text Placeholder 3"/>
          <p:cNvSpPr>
            <a:spLocks noGrp="1"/>
          </p:cNvSpPr>
          <p:nvPr>
            <p:ph type="body" sz="half" idx="21"/>
          </p:nvPr>
        </p:nvSpPr>
        <p:spPr>
          <a:xfrm>
            <a:off x="4707208" y="4582378"/>
            <a:ext cx="2743200" cy="914400"/>
          </a:xfrm>
        </p:spPr>
        <p:txBody>
          <a:bodyPr>
            <a:normAutofit/>
          </a:bodyPr>
          <a:lstStyle>
            <a:lvl1pPr marL="0" indent="0">
              <a:spcBef>
                <a:spcPts val="16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83" name="Text Placeholder 3"/>
          <p:cNvSpPr>
            <a:spLocks noGrp="1"/>
          </p:cNvSpPr>
          <p:nvPr>
            <p:ph type="body" sz="half" idx="22"/>
          </p:nvPr>
        </p:nvSpPr>
        <p:spPr>
          <a:xfrm>
            <a:off x="8489705" y="5018002"/>
            <a:ext cx="2743200" cy="914400"/>
          </a:xfrm>
        </p:spPr>
        <p:txBody>
          <a:bodyPr>
            <a:normAutofit/>
          </a:bodyPr>
          <a:lstStyle>
            <a:lvl1pPr marL="0" indent="0">
              <a:spcBef>
                <a:spcPts val="16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Tree>
    <p:extLst>
      <p:ext uri="{BB962C8B-B14F-4D97-AF65-F5344CB8AC3E}">
        <p14:creationId xmlns:p14="http://schemas.microsoft.com/office/powerpoint/2010/main" val="1681935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6">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5212" y="304800"/>
            <a:ext cx="10058402" cy="1219200"/>
          </a:xfrm>
          <a:prstGeom prst="rect">
            <a:avLst/>
          </a:prstGeom>
        </p:spPr>
        <p:txBody>
          <a:bodyPr vert="horz" lIns="91440" tIns="45720" rIns="91440" bIns="45720" rtlCol="0" anchor="b">
            <a:normAutofit/>
          </a:bodyPr>
          <a:lstStyle/>
          <a:p>
            <a:r>
              <a:rPr lang="fr-FR" smtClean="0"/>
              <a:t>Modifiez le style du titre</a:t>
            </a:r>
            <a:endParaRPr/>
          </a:p>
        </p:txBody>
      </p:sp>
      <p:sp>
        <p:nvSpPr>
          <p:cNvPr id="3" name="Text Placeholder 2"/>
          <p:cNvSpPr>
            <a:spLocks noGrp="1"/>
          </p:cNvSpPr>
          <p:nvPr>
            <p:ph type="body" idx="1"/>
          </p:nvPr>
        </p:nvSpPr>
        <p:spPr>
          <a:xfrm>
            <a:off x="1065214" y="1752600"/>
            <a:ext cx="10058400" cy="4229100"/>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4" name="Date Placeholder 3"/>
          <p:cNvSpPr>
            <a:spLocks noGrp="1"/>
          </p:cNvSpPr>
          <p:nvPr>
            <p:ph type="dt" sz="half" idx="2"/>
          </p:nvPr>
        </p:nvSpPr>
        <p:spPr>
          <a:xfrm>
            <a:off x="8075611" y="6019801"/>
            <a:ext cx="1396260" cy="228600"/>
          </a:xfrm>
          <a:prstGeom prst="rect">
            <a:avLst/>
          </a:prstGeom>
        </p:spPr>
        <p:txBody>
          <a:bodyPr vert="horz" lIns="91440" tIns="45720" rIns="91440" bIns="45720" rtlCol="0" anchor="ctr"/>
          <a:lstStyle>
            <a:lvl1pPr algn="l">
              <a:defRPr sz="1000">
                <a:solidFill>
                  <a:schemeClr val="tx1"/>
                </a:solidFill>
              </a:defRPr>
            </a:lvl1pPr>
          </a:lstStyle>
          <a:p>
            <a:fld id="{4CF99945-0A15-4715-AB6C-F5E56CF20F70}" type="datetimeFigureOut">
              <a:rPr lang="en-US"/>
              <a:pPr/>
              <a:t>9/20/2013</a:t>
            </a:fld>
            <a:endParaRPr/>
          </a:p>
        </p:txBody>
      </p:sp>
      <p:sp>
        <p:nvSpPr>
          <p:cNvPr id="5" name="Footer Placeholder 4"/>
          <p:cNvSpPr>
            <a:spLocks noGrp="1"/>
          </p:cNvSpPr>
          <p:nvPr>
            <p:ph type="ftr" sz="quarter" idx="3"/>
          </p:nvPr>
        </p:nvSpPr>
        <p:spPr>
          <a:xfrm>
            <a:off x="1979613" y="6019801"/>
            <a:ext cx="5943600" cy="228600"/>
          </a:xfrm>
          <a:prstGeom prst="rect">
            <a:avLst/>
          </a:prstGeom>
        </p:spPr>
        <p:txBody>
          <a:bodyPr vert="horz" lIns="91440" tIns="45720" rIns="91440" bIns="45720" rtlCol="0" anchor="ctr"/>
          <a:lstStyle>
            <a:lvl1pPr algn="l">
              <a:defRPr sz="1000">
                <a:solidFill>
                  <a:schemeClr val="tx1"/>
                </a:solidFill>
              </a:defRPr>
            </a:lvl1pPr>
          </a:lstStyle>
          <a:p>
            <a:endParaRPr/>
          </a:p>
        </p:txBody>
      </p:sp>
      <p:sp>
        <p:nvSpPr>
          <p:cNvPr id="6" name="Slide Number Placeholder 5"/>
          <p:cNvSpPr>
            <a:spLocks noGrp="1"/>
          </p:cNvSpPr>
          <p:nvPr>
            <p:ph type="sldNum" sz="quarter" idx="4"/>
          </p:nvPr>
        </p:nvSpPr>
        <p:spPr>
          <a:xfrm>
            <a:off x="1065213" y="6019801"/>
            <a:ext cx="762000" cy="228600"/>
          </a:xfrm>
          <a:prstGeom prst="rect">
            <a:avLst/>
          </a:prstGeom>
        </p:spPr>
        <p:txBody>
          <a:bodyPr vert="horz" lIns="91440" tIns="45720" rIns="91440" bIns="45720" rtlCol="0" anchor="ctr"/>
          <a:lstStyle>
            <a:lvl1pPr algn="l">
              <a:defRPr sz="1000">
                <a:solidFill>
                  <a:schemeClr val="tx1"/>
                </a:solidFill>
              </a:defRPr>
            </a:lvl1pPr>
          </a:lstStyle>
          <a:p>
            <a:fld id="{022B156B-59AE-415F-B24B-8756D48BB977}" type="slidenum">
              <a:rPr/>
              <a:pPr/>
              <a:t>‹N°›</a:t>
            </a:fld>
            <a:endParaRPr/>
          </a:p>
        </p:txBody>
      </p:sp>
    </p:spTree>
    <p:extLst>
      <p:ext uri="{BB962C8B-B14F-4D97-AF65-F5344CB8AC3E}">
        <p14:creationId xmlns:p14="http://schemas.microsoft.com/office/powerpoint/2010/main" val="13006304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60" r:id="rId8"/>
    <p:sldLayoutId id="2147483661" r:id="rId9"/>
    <p:sldLayoutId id="2147483662" r:id="rId10"/>
    <p:sldLayoutId id="2147483656" r:id="rId11"/>
    <p:sldLayoutId id="2147483657" r:id="rId12"/>
    <p:sldLayoutId id="2147483658" r:id="rId13"/>
    <p:sldLayoutId id="2147483659" r:id="rId14"/>
  </p:sldLayoutIdLst>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xStyles>
    <p:titleStyle>
      <a:lvl1pPr algn="l" defTabSz="914400" rtl="0" eaLnBrk="1" latinLnBrk="0" hangingPunct="1">
        <a:lnSpc>
          <a:spcPct val="90000"/>
        </a:lnSpc>
        <a:spcBef>
          <a:spcPct val="0"/>
        </a:spcBef>
        <a:buNone/>
        <a:defRPr sz="3600" kern="1200">
          <a:solidFill>
            <a:schemeClr val="tx1">
              <a:lumMod val="50000"/>
            </a:schemeClr>
          </a:solidFill>
          <a:latin typeface="+mj-lt"/>
          <a:ea typeface="+mj-ea"/>
          <a:cs typeface="+mj-cs"/>
        </a:defRPr>
      </a:lvl1pPr>
    </p:titleStyle>
    <p:bodyStyle>
      <a:lvl1pPr marL="347472" indent="-347472" algn="l" defTabSz="914400" rtl="0" eaLnBrk="1" latinLnBrk="0" hangingPunct="1">
        <a:lnSpc>
          <a:spcPct val="100000"/>
        </a:lnSpc>
        <a:spcBef>
          <a:spcPts val="1800"/>
        </a:spcBef>
        <a:buFont typeface="Arial" panose="020B0604020202020204" pitchFamily="34" charset="0"/>
        <a:buChar char="•"/>
        <a:defRPr sz="2400" kern="1200">
          <a:solidFill>
            <a:schemeClr val="tx1"/>
          </a:solidFill>
          <a:latin typeface="+mn-lt"/>
          <a:ea typeface="+mn-ea"/>
          <a:cs typeface="+mn-cs"/>
        </a:defRPr>
      </a:lvl1pPr>
      <a:lvl2pPr marL="740664" indent="-283464" algn="l" defTabSz="914400" rtl="0" eaLnBrk="1" latinLnBrk="0" hangingPunct="1">
        <a:lnSpc>
          <a:spcPct val="100000"/>
        </a:lnSpc>
        <a:spcBef>
          <a:spcPts val="12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8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6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6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6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6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600"/>
        </a:spcBef>
        <a:buFont typeface="Arial" panose="020B0604020202020204" pitchFamily="34" charset="0"/>
        <a:buChar char="•"/>
        <a:defRPr sz="1600" kern="1200" baseline="0">
          <a:solidFill>
            <a:schemeClr val="tx1"/>
          </a:solidFill>
          <a:latin typeface="+mn-lt"/>
          <a:ea typeface="+mn-ea"/>
          <a:cs typeface="+mn-cs"/>
        </a:defRPr>
      </a:lvl8pPr>
      <a:lvl9pPr marL="3886200" indent="-228600" algn="l" defTabSz="914400" rtl="0" eaLnBrk="1" latinLnBrk="0" hangingPunct="1">
        <a:lnSpc>
          <a:spcPct val="90000"/>
        </a:lnSpc>
        <a:spcBef>
          <a:spcPts val="600"/>
        </a:spcBef>
        <a:buFont typeface="Arial" panose="020B0604020202020204" pitchFamily="34" charset="0"/>
        <a:buChar char="•"/>
        <a:defRPr sz="16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3840">
          <p15:clr>
            <a:srgbClr val="F26B43"/>
          </p15:clr>
        </p15:guide>
        <p15:guide id="2" orient="horz" pos="216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xml"/><Relationship Id="rId1" Type="http://schemas.openxmlformats.org/officeDocument/2006/relationships/tags" Target="../tags/tag1.xml"/><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94.xml"/><Relationship Id="rId1" Type="http://schemas.openxmlformats.org/officeDocument/2006/relationships/tags" Target="../tags/tag93.xml"/><Relationship Id="rId6" Type="http://schemas.microsoft.com/office/2007/relationships/hdphoto" Target="../media/hdphoto1.wdp"/><Relationship Id="rId5" Type="http://schemas.openxmlformats.org/officeDocument/2006/relationships/image" Target="../media/image19.png"/><Relationship Id="rId4" Type="http://schemas.openxmlformats.org/officeDocument/2006/relationships/notesSlide" Target="../notesSlides/notesSlide10.xml"/></Relationships>
</file>

<file path=ppt/slides/_rels/slide2.xml.rels><?xml version="1.0" encoding="UTF-8" standalone="yes"?>
<Relationships xmlns="http://schemas.openxmlformats.org/package/2006/relationships"><Relationship Id="rId8" Type="http://schemas.openxmlformats.org/officeDocument/2006/relationships/image" Target="../media/image5.WMF"/><Relationship Id="rId3" Type="http://schemas.openxmlformats.org/officeDocument/2006/relationships/tags" Target="../tags/tag5.xml"/><Relationship Id="rId7" Type="http://schemas.openxmlformats.org/officeDocument/2006/relationships/notesSlide" Target="../notesSlides/notesSlide2.xml"/><Relationship Id="rId2" Type="http://schemas.openxmlformats.org/officeDocument/2006/relationships/tags" Target="../tags/tag4.xml"/><Relationship Id="rId1" Type="http://schemas.openxmlformats.org/officeDocument/2006/relationships/tags" Target="../tags/tag3.xml"/><Relationship Id="rId6" Type="http://schemas.openxmlformats.org/officeDocument/2006/relationships/slideLayout" Target="../slideLayouts/slideLayout2.xml"/><Relationship Id="rId5" Type="http://schemas.openxmlformats.org/officeDocument/2006/relationships/tags" Target="../tags/tag7.xml"/><Relationship Id="rId10" Type="http://schemas.openxmlformats.org/officeDocument/2006/relationships/image" Target="../media/image7.WMF"/><Relationship Id="rId4" Type="http://schemas.openxmlformats.org/officeDocument/2006/relationships/tags" Target="../tags/tag6.xml"/><Relationship Id="rId9" Type="http://schemas.openxmlformats.org/officeDocument/2006/relationships/image" Target="../media/image6.WMF"/></Relationships>
</file>

<file path=ppt/slides/_rels/slide3.xml.rels><?xml version="1.0" encoding="UTF-8" standalone="yes"?>
<Relationships xmlns="http://schemas.openxmlformats.org/package/2006/relationships"><Relationship Id="rId8" Type="http://schemas.openxmlformats.org/officeDocument/2006/relationships/tags" Target="../tags/tag15.xml"/><Relationship Id="rId13" Type="http://schemas.openxmlformats.org/officeDocument/2006/relationships/image" Target="../media/image9.WMF"/><Relationship Id="rId3" Type="http://schemas.openxmlformats.org/officeDocument/2006/relationships/tags" Target="../tags/tag10.xml"/><Relationship Id="rId7" Type="http://schemas.openxmlformats.org/officeDocument/2006/relationships/tags" Target="../tags/tag14.xml"/><Relationship Id="rId12" Type="http://schemas.openxmlformats.org/officeDocument/2006/relationships/image" Target="../media/image8.WMF"/><Relationship Id="rId2" Type="http://schemas.openxmlformats.org/officeDocument/2006/relationships/tags" Target="../tags/tag9.xml"/><Relationship Id="rId1" Type="http://schemas.openxmlformats.org/officeDocument/2006/relationships/tags" Target="../tags/tag8.xml"/><Relationship Id="rId6" Type="http://schemas.openxmlformats.org/officeDocument/2006/relationships/tags" Target="../tags/tag13.xml"/><Relationship Id="rId11" Type="http://schemas.openxmlformats.org/officeDocument/2006/relationships/notesSlide" Target="../notesSlides/notesSlide3.xml"/><Relationship Id="rId5" Type="http://schemas.openxmlformats.org/officeDocument/2006/relationships/tags" Target="../tags/tag12.xml"/><Relationship Id="rId10" Type="http://schemas.openxmlformats.org/officeDocument/2006/relationships/slideLayout" Target="../slideLayouts/slideLayout2.xml"/><Relationship Id="rId4" Type="http://schemas.openxmlformats.org/officeDocument/2006/relationships/tags" Target="../tags/tag11.xml"/><Relationship Id="rId9" Type="http://schemas.openxmlformats.org/officeDocument/2006/relationships/tags" Target="../tags/tag16.xml"/><Relationship Id="rId14" Type="http://schemas.openxmlformats.org/officeDocument/2006/relationships/image" Target="../media/image10.WMF"/></Relationships>
</file>

<file path=ppt/slides/_rels/slide4.xml.rels><?xml version="1.0" encoding="UTF-8" standalone="yes"?>
<Relationships xmlns="http://schemas.openxmlformats.org/package/2006/relationships"><Relationship Id="rId8" Type="http://schemas.openxmlformats.org/officeDocument/2006/relationships/tags" Target="../tags/tag24.xml"/><Relationship Id="rId13" Type="http://schemas.openxmlformats.org/officeDocument/2006/relationships/tags" Target="../tags/tag29.xml"/><Relationship Id="rId18" Type="http://schemas.openxmlformats.org/officeDocument/2006/relationships/tags" Target="../tags/tag34.xml"/><Relationship Id="rId26" Type="http://schemas.openxmlformats.org/officeDocument/2006/relationships/image" Target="../media/image10.WMF"/><Relationship Id="rId3" Type="http://schemas.openxmlformats.org/officeDocument/2006/relationships/tags" Target="../tags/tag19.xml"/><Relationship Id="rId21" Type="http://schemas.openxmlformats.org/officeDocument/2006/relationships/image" Target="../media/image8.WMF"/><Relationship Id="rId7" Type="http://schemas.openxmlformats.org/officeDocument/2006/relationships/tags" Target="../tags/tag23.xml"/><Relationship Id="rId12" Type="http://schemas.openxmlformats.org/officeDocument/2006/relationships/tags" Target="../tags/tag28.xml"/><Relationship Id="rId17" Type="http://schemas.openxmlformats.org/officeDocument/2006/relationships/tags" Target="../tags/tag33.xml"/><Relationship Id="rId25" Type="http://schemas.openxmlformats.org/officeDocument/2006/relationships/image" Target="../media/image9.WMF"/><Relationship Id="rId2" Type="http://schemas.openxmlformats.org/officeDocument/2006/relationships/tags" Target="../tags/tag18.xml"/><Relationship Id="rId16" Type="http://schemas.openxmlformats.org/officeDocument/2006/relationships/tags" Target="../tags/tag32.xml"/><Relationship Id="rId20" Type="http://schemas.openxmlformats.org/officeDocument/2006/relationships/notesSlide" Target="../notesSlides/notesSlide4.xml"/><Relationship Id="rId1" Type="http://schemas.openxmlformats.org/officeDocument/2006/relationships/tags" Target="../tags/tag17.xml"/><Relationship Id="rId6" Type="http://schemas.openxmlformats.org/officeDocument/2006/relationships/tags" Target="../tags/tag22.xml"/><Relationship Id="rId11" Type="http://schemas.openxmlformats.org/officeDocument/2006/relationships/tags" Target="../tags/tag27.xml"/><Relationship Id="rId24" Type="http://schemas.openxmlformats.org/officeDocument/2006/relationships/image" Target="../media/image7.WMF"/><Relationship Id="rId5" Type="http://schemas.openxmlformats.org/officeDocument/2006/relationships/tags" Target="../tags/tag21.xml"/><Relationship Id="rId15" Type="http://schemas.openxmlformats.org/officeDocument/2006/relationships/tags" Target="../tags/tag31.xml"/><Relationship Id="rId23" Type="http://schemas.openxmlformats.org/officeDocument/2006/relationships/image" Target="../media/image6.WMF"/><Relationship Id="rId10" Type="http://schemas.openxmlformats.org/officeDocument/2006/relationships/tags" Target="../tags/tag26.xml"/><Relationship Id="rId19" Type="http://schemas.openxmlformats.org/officeDocument/2006/relationships/slideLayout" Target="../slideLayouts/slideLayout2.xml"/><Relationship Id="rId4" Type="http://schemas.openxmlformats.org/officeDocument/2006/relationships/tags" Target="../tags/tag20.xml"/><Relationship Id="rId9" Type="http://schemas.openxmlformats.org/officeDocument/2006/relationships/tags" Target="../tags/tag25.xml"/><Relationship Id="rId14" Type="http://schemas.openxmlformats.org/officeDocument/2006/relationships/tags" Target="../tags/tag30.xml"/><Relationship Id="rId22" Type="http://schemas.openxmlformats.org/officeDocument/2006/relationships/image" Target="../media/image5.WMF"/></Relationships>
</file>

<file path=ppt/slides/_rels/slide5.xml.rels><?xml version="1.0" encoding="UTF-8" standalone="yes"?>
<Relationships xmlns="http://schemas.openxmlformats.org/package/2006/relationships"><Relationship Id="rId8" Type="http://schemas.openxmlformats.org/officeDocument/2006/relationships/tags" Target="../tags/tag42.xml"/><Relationship Id="rId13" Type="http://schemas.openxmlformats.org/officeDocument/2006/relationships/tags" Target="../tags/tag47.xml"/><Relationship Id="rId18" Type="http://schemas.openxmlformats.org/officeDocument/2006/relationships/image" Target="../media/image11.WMF"/><Relationship Id="rId26" Type="http://schemas.openxmlformats.org/officeDocument/2006/relationships/diagramLayout" Target="../diagrams/layout1.xml"/><Relationship Id="rId3" Type="http://schemas.openxmlformats.org/officeDocument/2006/relationships/tags" Target="../tags/tag37.xml"/><Relationship Id="rId21" Type="http://schemas.openxmlformats.org/officeDocument/2006/relationships/image" Target="../media/image14.WMF"/><Relationship Id="rId7" Type="http://schemas.openxmlformats.org/officeDocument/2006/relationships/tags" Target="../tags/tag41.xml"/><Relationship Id="rId12" Type="http://schemas.openxmlformats.org/officeDocument/2006/relationships/tags" Target="../tags/tag46.xml"/><Relationship Id="rId17" Type="http://schemas.openxmlformats.org/officeDocument/2006/relationships/notesSlide" Target="../notesSlides/notesSlide5.xml"/><Relationship Id="rId25" Type="http://schemas.openxmlformats.org/officeDocument/2006/relationships/diagramData" Target="../diagrams/data1.xml"/><Relationship Id="rId2" Type="http://schemas.openxmlformats.org/officeDocument/2006/relationships/tags" Target="../tags/tag36.xml"/><Relationship Id="rId16" Type="http://schemas.openxmlformats.org/officeDocument/2006/relationships/slideLayout" Target="../slideLayouts/slideLayout2.xml"/><Relationship Id="rId20" Type="http://schemas.openxmlformats.org/officeDocument/2006/relationships/image" Target="../media/image13.WMF"/><Relationship Id="rId29" Type="http://schemas.microsoft.com/office/2007/relationships/diagramDrawing" Target="../diagrams/drawing1.xml"/><Relationship Id="rId1" Type="http://schemas.openxmlformats.org/officeDocument/2006/relationships/tags" Target="../tags/tag35.xml"/><Relationship Id="rId6" Type="http://schemas.openxmlformats.org/officeDocument/2006/relationships/tags" Target="../tags/tag40.xml"/><Relationship Id="rId11" Type="http://schemas.openxmlformats.org/officeDocument/2006/relationships/tags" Target="../tags/tag45.xml"/><Relationship Id="rId24" Type="http://schemas.openxmlformats.org/officeDocument/2006/relationships/image" Target="../media/image17.WMF"/><Relationship Id="rId5" Type="http://schemas.openxmlformats.org/officeDocument/2006/relationships/tags" Target="../tags/tag39.xml"/><Relationship Id="rId15" Type="http://schemas.openxmlformats.org/officeDocument/2006/relationships/tags" Target="../tags/tag49.xml"/><Relationship Id="rId23" Type="http://schemas.openxmlformats.org/officeDocument/2006/relationships/image" Target="../media/image16.WMF"/><Relationship Id="rId28" Type="http://schemas.openxmlformats.org/officeDocument/2006/relationships/diagramColors" Target="../diagrams/colors1.xml"/><Relationship Id="rId10" Type="http://schemas.openxmlformats.org/officeDocument/2006/relationships/tags" Target="../tags/tag44.xml"/><Relationship Id="rId19" Type="http://schemas.openxmlformats.org/officeDocument/2006/relationships/image" Target="../media/image12.WMF"/><Relationship Id="rId4" Type="http://schemas.openxmlformats.org/officeDocument/2006/relationships/tags" Target="../tags/tag38.xml"/><Relationship Id="rId9" Type="http://schemas.openxmlformats.org/officeDocument/2006/relationships/tags" Target="../tags/tag43.xml"/><Relationship Id="rId14" Type="http://schemas.openxmlformats.org/officeDocument/2006/relationships/tags" Target="../tags/tag48.xml"/><Relationship Id="rId22" Type="http://schemas.openxmlformats.org/officeDocument/2006/relationships/image" Target="../media/image15.WMF"/><Relationship Id="rId27" Type="http://schemas.openxmlformats.org/officeDocument/2006/relationships/diagramQuickStyle" Target="../diagrams/quickStyle1.xml"/><Relationship Id="rId30" Type="http://schemas.openxmlformats.org/officeDocument/2006/relationships/image" Target="../media/image18.WMF"/></Relationships>
</file>

<file path=ppt/slides/_rels/slide6.xml.rels><?xml version="1.0" encoding="UTF-8" standalone="yes"?>
<Relationships xmlns="http://schemas.openxmlformats.org/package/2006/relationships"><Relationship Id="rId8" Type="http://schemas.openxmlformats.org/officeDocument/2006/relationships/tags" Target="../tags/tag57.xml"/><Relationship Id="rId13" Type="http://schemas.openxmlformats.org/officeDocument/2006/relationships/tags" Target="../tags/tag62.xml"/><Relationship Id="rId18" Type="http://schemas.openxmlformats.org/officeDocument/2006/relationships/image" Target="../media/image10.WMF"/><Relationship Id="rId3" Type="http://schemas.openxmlformats.org/officeDocument/2006/relationships/tags" Target="../tags/tag52.xml"/><Relationship Id="rId7" Type="http://schemas.openxmlformats.org/officeDocument/2006/relationships/tags" Target="../tags/tag56.xml"/><Relationship Id="rId12" Type="http://schemas.openxmlformats.org/officeDocument/2006/relationships/tags" Target="../tags/tag61.xml"/><Relationship Id="rId17" Type="http://schemas.openxmlformats.org/officeDocument/2006/relationships/image" Target="../media/image9.WMF"/><Relationship Id="rId2" Type="http://schemas.openxmlformats.org/officeDocument/2006/relationships/tags" Target="../tags/tag51.xml"/><Relationship Id="rId16" Type="http://schemas.openxmlformats.org/officeDocument/2006/relationships/image" Target="../media/image8.WMF"/><Relationship Id="rId1" Type="http://schemas.openxmlformats.org/officeDocument/2006/relationships/tags" Target="../tags/tag50.xml"/><Relationship Id="rId6" Type="http://schemas.openxmlformats.org/officeDocument/2006/relationships/tags" Target="../tags/tag55.xml"/><Relationship Id="rId11" Type="http://schemas.openxmlformats.org/officeDocument/2006/relationships/tags" Target="../tags/tag60.xml"/><Relationship Id="rId5" Type="http://schemas.openxmlformats.org/officeDocument/2006/relationships/tags" Target="../tags/tag54.xml"/><Relationship Id="rId15" Type="http://schemas.openxmlformats.org/officeDocument/2006/relationships/notesSlide" Target="../notesSlides/notesSlide6.xml"/><Relationship Id="rId10" Type="http://schemas.openxmlformats.org/officeDocument/2006/relationships/tags" Target="../tags/tag59.xml"/><Relationship Id="rId4" Type="http://schemas.openxmlformats.org/officeDocument/2006/relationships/tags" Target="../tags/tag53.xml"/><Relationship Id="rId9" Type="http://schemas.openxmlformats.org/officeDocument/2006/relationships/tags" Target="../tags/tag58.xml"/><Relationship Id="rId14"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tags" Target="../tags/tag70.xml"/><Relationship Id="rId13" Type="http://schemas.openxmlformats.org/officeDocument/2006/relationships/image" Target="../media/image9.WMF"/><Relationship Id="rId18" Type="http://schemas.openxmlformats.org/officeDocument/2006/relationships/diagramColors" Target="../diagrams/colors2.xml"/><Relationship Id="rId3" Type="http://schemas.openxmlformats.org/officeDocument/2006/relationships/tags" Target="../tags/tag65.xml"/><Relationship Id="rId7" Type="http://schemas.openxmlformats.org/officeDocument/2006/relationships/tags" Target="../tags/tag69.xml"/><Relationship Id="rId12" Type="http://schemas.openxmlformats.org/officeDocument/2006/relationships/notesSlide" Target="../notesSlides/notesSlide7.xml"/><Relationship Id="rId17" Type="http://schemas.openxmlformats.org/officeDocument/2006/relationships/diagramQuickStyle" Target="../diagrams/quickStyle2.xml"/><Relationship Id="rId2" Type="http://schemas.openxmlformats.org/officeDocument/2006/relationships/tags" Target="../tags/tag64.xml"/><Relationship Id="rId16" Type="http://schemas.openxmlformats.org/officeDocument/2006/relationships/diagramLayout" Target="../diagrams/layout2.xml"/><Relationship Id="rId20" Type="http://schemas.openxmlformats.org/officeDocument/2006/relationships/image" Target="../media/image10.WMF"/><Relationship Id="rId1" Type="http://schemas.openxmlformats.org/officeDocument/2006/relationships/tags" Target="../tags/tag63.xml"/><Relationship Id="rId6" Type="http://schemas.openxmlformats.org/officeDocument/2006/relationships/tags" Target="../tags/tag68.xml"/><Relationship Id="rId11" Type="http://schemas.openxmlformats.org/officeDocument/2006/relationships/slideLayout" Target="../slideLayouts/slideLayout2.xml"/><Relationship Id="rId5" Type="http://schemas.openxmlformats.org/officeDocument/2006/relationships/tags" Target="../tags/tag67.xml"/><Relationship Id="rId15" Type="http://schemas.openxmlformats.org/officeDocument/2006/relationships/diagramData" Target="../diagrams/data2.xml"/><Relationship Id="rId10" Type="http://schemas.openxmlformats.org/officeDocument/2006/relationships/tags" Target="../tags/tag72.xml"/><Relationship Id="rId19" Type="http://schemas.microsoft.com/office/2007/relationships/diagramDrawing" Target="../diagrams/drawing2.xml"/><Relationship Id="rId4" Type="http://schemas.openxmlformats.org/officeDocument/2006/relationships/tags" Target="../tags/tag66.xml"/><Relationship Id="rId9" Type="http://schemas.openxmlformats.org/officeDocument/2006/relationships/tags" Target="../tags/tag71.xml"/><Relationship Id="rId14" Type="http://schemas.openxmlformats.org/officeDocument/2006/relationships/image" Target="../media/image8.WMF"/></Relationships>
</file>

<file path=ppt/slides/_rels/slide8.xml.rels><?xml version="1.0" encoding="UTF-8" standalone="yes"?>
<Relationships xmlns="http://schemas.openxmlformats.org/package/2006/relationships"><Relationship Id="rId8" Type="http://schemas.openxmlformats.org/officeDocument/2006/relationships/tags" Target="../tags/tag80.xml"/><Relationship Id="rId13" Type="http://schemas.openxmlformats.org/officeDocument/2006/relationships/image" Target="../media/image16.WMF"/><Relationship Id="rId18" Type="http://schemas.openxmlformats.org/officeDocument/2006/relationships/diagramLayout" Target="../diagrams/layout3.xml"/><Relationship Id="rId3" Type="http://schemas.openxmlformats.org/officeDocument/2006/relationships/tags" Target="../tags/tag75.xml"/><Relationship Id="rId21" Type="http://schemas.microsoft.com/office/2007/relationships/diagramDrawing" Target="../diagrams/drawing3.xml"/><Relationship Id="rId7" Type="http://schemas.openxmlformats.org/officeDocument/2006/relationships/tags" Target="../tags/tag79.xml"/><Relationship Id="rId12" Type="http://schemas.openxmlformats.org/officeDocument/2006/relationships/notesSlide" Target="../notesSlides/notesSlide8.xml"/><Relationship Id="rId17" Type="http://schemas.openxmlformats.org/officeDocument/2006/relationships/diagramData" Target="../diagrams/data3.xml"/><Relationship Id="rId2" Type="http://schemas.openxmlformats.org/officeDocument/2006/relationships/tags" Target="../tags/tag74.xml"/><Relationship Id="rId16" Type="http://schemas.openxmlformats.org/officeDocument/2006/relationships/image" Target="../media/image5.WMF"/><Relationship Id="rId20" Type="http://schemas.openxmlformats.org/officeDocument/2006/relationships/diagramColors" Target="../diagrams/colors3.xml"/><Relationship Id="rId1" Type="http://schemas.openxmlformats.org/officeDocument/2006/relationships/tags" Target="../tags/tag73.xml"/><Relationship Id="rId6" Type="http://schemas.openxmlformats.org/officeDocument/2006/relationships/tags" Target="../tags/tag78.xml"/><Relationship Id="rId11" Type="http://schemas.openxmlformats.org/officeDocument/2006/relationships/slideLayout" Target="../slideLayouts/slideLayout2.xml"/><Relationship Id="rId5" Type="http://schemas.openxmlformats.org/officeDocument/2006/relationships/tags" Target="../tags/tag77.xml"/><Relationship Id="rId15" Type="http://schemas.openxmlformats.org/officeDocument/2006/relationships/image" Target="../media/image6.WMF"/><Relationship Id="rId10" Type="http://schemas.openxmlformats.org/officeDocument/2006/relationships/tags" Target="../tags/tag82.xml"/><Relationship Id="rId19" Type="http://schemas.openxmlformats.org/officeDocument/2006/relationships/diagramQuickStyle" Target="../diagrams/quickStyle3.xml"/><Relationship Id="rId4" Type="http://schemas.openxmlformats.org/officeDocument/2006/relationships/tags" Target="../tags/tag76.xml"/><Relationship Id="rId9" Type="http://schemas.openxmlformats.org/officeDocument/2006/relationships/tags" Target="../tags/tag81.xml"/><Relationship Id="rId14" Type="http://schemas.openxmlformats.org/officeDocument/2006/relationships/image" Target="../media/image17.WMF"/></Relationships>
</file>

<file path=ppt/slides/_rels/slide9.xml.rels><?xml version="1.0" encoding="UTF-8" standalone="yes"?>
<Relationships xmlns="http://schemas.openxmlformats.org/package/2006/relationships"><Relationship Id="rId8" Type="http://schemas.openxmlformats.org/officeDocument/2006/relationships/tags" Target="../tags/tag90.xml"/><Relationship Id="rId13" Type="http://schemas.openxmlformats.org/officeDocument/2006/relationships/image" Target="../media/image12.WMF"/><Relationship Id="rId3" Type="http://schemas.openxmlformats.org/officeDocument/2006/relationships/tags" Target="../tags/tag85.xml"/><Relationship Id="rId7" Type="http://schemas.openxmlformats.org/officeDocument/2006/relationships/tags" Target="../tags/tag89.xml"/><Relationship Id="rId12" Type="http://schemas.openxmlformats.org/officeDocument/2006/relationships/notesSlide" Target="../notesSlides/notesSlide9.xml"/><Relationship Id="rId2" Type="http://schemas.openxmlformats.org/officeDocument/2006/relationships/tags" Target="../tags/tag84.xml"/><Relationship Id="rId16" Type="http://schemas.openxmlformats.org/officeDocument/2006/relationships/image" Target="../media/image9.WMF"/><Relationship Id="rId1" Type="http://schemas.openxmlformats.org/officeDocument/2006/relationships/tags" Target="../tags/tag83.xml"/><Relationship Id="rId6" Type="http://schemas.openxmlformats.org/officeDocument/2006/relationships/tags" Target="../tags/tag88.xml"/><Relationship Id="rId11" Type="http://schemas.openxmlformats.org/officeDocument/2006/relationships/slideLayout" Target="../slideLayouts/slideLayout2.xml"/><Relationship Id="rId5" Type="http://schemas.openxmlformats.org/officeDocument/2006/relationships/tags" Target="../tags/tag87.xml"/><Relationship Id="rId15" Type="http://schemas.openxmlformats.org/officeDocument/2006/relationships/image" Target="../media/image18.WMF"/><Relationship Id="rId10" Type="http://schemas.openxmlformats.org/officeDocument/2006/relationships/tags" Target="../tags/tag92.xml"/><Relationship Id="rId4" Type="http://schemas.openxmlformats.org/officeDocument/2006/relationships/tags" Target="../tags/tag86.xml"/><Relationship Id="rId9" Type="http://schemas.openxmlformats.org/officeDocument/2006/relationships/tags" Target="../tags/tag91.xml"/><Relationship Id="rId14" Type="http://schemas.openxmlformats.org/officeDocument/2006/relationships/image" Target="../media/image11.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custDataLst>
              <p:tags r:id="rId1"/>
            </p:custDataLst>
          </p:nvPr>
        </p:nvSpPr>
        <p:spPr>
          <a:xfrm>
            <a:off x="3037114" y="1752600"/>
            <a:ext cx="8086499" cy="1828800"/>
          </a:xfrm>
        </p:spPr>
        <p:txBody>
          <a:bodyPr>
            <a:normAutofit fontScale="90000"/>
          </a:bodyPr>
          <a:lstStyle/>
          <a:p>
            <a:r>
              <a:rPr lang="fr-FR" noProof="1" smtClean="0"/>
              <a:t>Comprendre les changements climatiques</a:t>
            </a:r>
            <a:endParaRPr lang="fr-FR" noProof="1"/>
          </a:p>
        </p:txBody>
      </p:sp>
      <p:sp>
        <p:nvSpPr>
          <p:cNvPr id="3" name="Sous-titre 2"/>
          <p:cNvSpPr>
            <a:spLocks noGrp="1"/>
          </p:cNvSpPr>
          <p:nvPr>
            <p:ph type="subTitle" idx="1"/>
            <p:custDataLst>
              <p:tags r:id="rId2"/>
            </p:custDataLst>
          </p:nvPr>
        </p:nvSpPr>
        <p:spPr/>
        <p:txBody>
          <a:bodyPr>
            <a:normAutofit/>
          </a:bodyPr>
          <a:lstStyle/>
          <a:p>
            <a:r>
              <a:rPr lang="fr-FR" sz="3200" noProof="1" smtClean="0">
                <a:solidFill>
                  <a:schemeClr val="tx1">
                    <a:lumMod val="50000"/>
                  </a:schemeClr>
                </a:solidFill>
                <a:latin typeface="Calibri" panose="020F0502020204030204" pitchFamily="34" charset="0"/>
              </a:rPr>
              <a:t>Le cycle du carbone</a:t>
            </a:r>
          </a:p>
          <a:p>
            <a:endParaRPr lang="fr-FR" noProof="1"/>
          </a:p>
        </p:txBody>
      </p:sp>
    </p:spTree>
    <p:extLst>
      <p:ext uri="{BB962C8B-B14F-4D97-AF65-F5344CB8AC3E}">
        <p14:creationId xmlns:p14="http://schemas.microsoft.com/office/powerpoint/2010/main" val="8536069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0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5">
            <a:alphaModFix amt="80000"/>
            <a:lum/>
            <a:extLst>
              <a:ext uri="{BEBA8EAE-BF5A-486C-A8C5-ECC9F3942E4B}">
                <a14:imgProps xmlns:a14="http://schemas.microsoft.com/office/drawing/2010/main">
                  <a14:imgLayer r:embed="rId6">
                    <a14:imgEffect>
                      <a14:saturation sat="70000"/>
                    </a14:imgEffect>
                  </a14:imgLayer>
                </a14:imgProps>
              </a:ext>
            </a:extLst>
          </a:blip>
          <a:srcRect/>
          <a:stretch>
            <a:fillRect/>
          </a:stretch>
        </a:blipFill>
        <a:effectLst/>
      </p:bgPr>
    </p:bg>
    <p:spTree>
      <p:nvGrpSpPr>
        <p:cNvPr id="1" name=""/>
        <p:cNvGrpSpPr/>
        <p:nvPr/>
      </p:nvGrpSpPr>
      <p:grpSpPr>
        <a:xfrm>
          <a:off x="0" y="0"/>
          <a:ext cx="0" cy="0"/>
          <a:chOff x="0" y="0"/>
          <a:chExt cx="0" cy="0"/>
        </a:xfrm>
      </p:grpSpPr>
      <p:sp>
        <p:nvSpPr>
          <p:cNvPr id="4" name="Titre 12"/>
          <p:cNvSpPr>
            <a:spLocks noGrp="1"/>
          </p:cNvSpPr>
          <p:nvPr>
            <p:ph type="title"/>
            <p:custDataLst>
              <p:tags r:id="rId1"/>
            </p:custDataLst>
          </p:nvPr>
        </p:nvSpPr>
        <p:spPr>
          <a:xfrm>
            <a:off x="1065212" y="304800"/>
            <a:ext cx="10058402" cy="1219200"/>
          </a:xfrm>
        </p:spPr>
        <p:txBody>
          <a:bodyPr>
            <a:normAutofit/>
          </a:bodyPr>
          <a:lstStyle/>
          <a:p>
            <a:r>
              <a:rPr lang="fr-FR" sz="6000" noProof="1" smtClean="0"/>
              <a:t>Le cycle du carbone</a:t>
            </a:r>
            <a:endParaRPr lang="fr-FR" sz="6000" noProof="1"/>
          </a:p>
        </p:txBody>
      </p:sp>
      <p:sp>
        <p:nvSpPr>
          <p:cNvPr id="5" name="Espace réservé du contenu 13"/>
          <p:cNvSpPr txBox="1">
            <a:spLocks/>
          </p:cNvSpPr>
          <p:nvPr>
            <p:custDataLst>
              <p:tags r:id="rId2"/>
            </p:custDataLst>
          </p:nvPr>
        </p:nvSpPr>
        <p:spPr>
          <a:xfrm>
            <a:off x="2808397" y="2286855"/>
            <a:ext cx="9383603" cy="4229100"/>
          </a:xfrm>
          <a:prstGeom prst="rect">
            <a:avLst/>
          </a:prstGeom>
        </p:spPr>
        <p:txBody>
          <a:bodyPr vert="horz" lIns="91440" tIns="45720" rIns="91440" bIns="45720" rtlCol="0">
            <a:normAutofit/>
          </a:bodyPr>
          <a:lstStyle>
            <a:lvl1pPr marL="0" indent="0" algn="l" defTabSz="914400" rtl="0" eaLnBrk="1" latinLnBrk="0" hangingPunct="1">
              <a:lnSpc>
                <a:spcPct val="100000"/>
              </a:lnSpc>
              <a:spcBef>
                <a:spcPts val="0"/>
              </a:spcBef>
              <a:buFont typeface="Arial" panose="020B0604020202020204" pitchFamily="34" charset="0"/>
              <a:buNone/>
              <a:defRPr sz="2400" kern="1200">
                <a:solidFill>
                  <a:schemeClr val="tx1"/>
                </a:solidFill>
                <a:latin typeface="+mn-lt"/>
                <a:ea typeface="+mn-ea"/>
                <a:cs typeface="+mn-cs"/>
              </a:defRPr>
            </a:lvl1pPr>
            <a:lvl2pPr marL="457200" indent="0" algn="l" defTabSz="914400" rtl="0" eaLnBrk="1" latinLnBrk="0" hangingPunct="1">
              <a:lnSpc>
                <a:spcPct val="100000"/>
              </a:lnSpc>
              <a:spcBef>
                <a:spcPts val="12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100000"/>
              </a:lnSpc>
              <a:spcBef>
                <a:spcPts val="8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100000"/>
              </a:lnSpc>
              <a:spcBef>
                <a:spcPts val="6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100000"/>
              </a:lnSpc>
              <a:spcBef>
                <a:spcPts val="6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6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6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600"/>
              </a:spcBef>
              <a:buFont typeface="Arial" panose="020B0604020202020204" pitchFamily="34" charset="0"/>
              <a:buNone/>
              <a:defRPr sz="1600" kern="1200" baseline="0">
                <a:solidFill>
                  <a:schemeClr val="tx1">
                    <a:tint val="75000"/>
                  </a:schemeClr>
                </a:solidFill>
                <a:latin typeface="+mn-lt"/>
                <a:ea typeface="+mn-ea"/>
                <a:cs typeface="+mn-cs"/>
              </a:defRPr>
            </a:lvl8pPr>
            <a:lvl9pPr marL="3657600" indent="0" algn="l" defTabSz="914400" rtl="0" eaLnBrk="1" latinLnBrk="0" hangingPunct="1">
              <a:lnSpc>
                <a:spcPct val="90000"/>
              </a:lnSpc>
              <a:spcBef>
                <a:spcPts val="600"/>
              </a:spcBef>
              <a:buFont typeface="Arial" panose="020B0604020202020204" pitchFamily="34" charset="0"/>
              <a:buNone/>
              <a:defRPr sz="1600" kern="1200" baseline="0">
                <a:solidFill>
                  <a:schemeClr val="tx1">
                    <a:tint val="75000"/>
                  </a:schemeClr>
                </a:solidFill>
                <a:latin typeface="+mn-lt"/>
                <a:ea typeface="+mn-ea"/>
                <a:cs typeface="+mn-cs"/>
              </a:defRPr>
            </a:lvl9pPr>
          </a:lstStyle>
          <a:p>
            <a:pPr marL="342900" indent="-342900" algn="just">
              <a:buClr>
                <a:schemeClr val="tx1">
                  <a:lumMod val="50000"/>
                </a:schemeClr>
              </a:buClr>
              <a:buFont typeface="Arial" panose="020B0604020202020204" pitchFamily="34" charset="0"/>
              <a:buChar char="•"/>
            </a:pPr>
            <a:r>
              <a:rPr lang="fr-FR" noProof="1" smtClean="0">
                <a:solidFill>
                  <a:schemeClr val="tx1">
                    <a:lumMod val="50000"/>
                  </a:schemeClr>
                </a:solidFill>
                <a:latin typeface="Calibri" panose="020F0502020204030204" pitchFamily="34" charset="0"/>
              </a:rPr>
              <a:t>Le carbone se retrouve sous trois formes dans trois réservoirs sur la Terre.</a:t>
            </a:r>
          </a:p>
          <a:p>
            <a:pPr marL="342900" indent="-342900" algn="just">
              <a:buClr>
                <a:schemeClr val="tx1">
                  <a:lumMod val="50000"/>
                </a:schemeClr>
              </a:buClr>
              <a:buFont typeface="Arial" panose="020B0604020202020204" pitchFamily="34" charset="0"/>
              <a:buChar char="•"/>
            </a:pPr>
            <a:endParaRPr lang="fr-FR" noProof="1">
              <a:solidFill>
                <a:schemeClr val="tx1">
                  <a:lumMod val="50000"/>
                </a:schemeClr>
              </a:solidFill>
              <a:latin typeface="Calibri" panose="020F0502020204030204" pitchFamily="34" charset="0"/>
            </a:endParaRPr>
          </a:p>
          <a:p>
            <a:pPr marL="342900" indent="-342900" algn="just">
              <a:buClr>
                <a:schemeClr val="tx1">
                  <a:lumMod val="50000"/>
                </a:schemeClr>
              </a:buClr>
              <a:buFont typeface="Arial" panose="020B0604020202020204" pitchFamily="34" charset="0"/>
              <a:buChar char="•"/>
            </a:pPr>
            <a:r>
              <a:rPr lang="fr-FR" noProof="1" smtClean="0">
                <a:solidFill>
                  <a:schemeClr val="tx1">
                    <a:lumMod val="50000"/>
                  </a:schemeClr>
                </a:solidFill>
                <a:latin typeface="Calibri" panose="020F0502020204030204" pitchFamily="34" charset="0"/>
              </a:rPr>
              <a:t>Il y a plusieurs mécanismes naturels qui émettent du carbone.</a:t>
            </a:r>
          </a:p>
          <a:p>
            <a:pPr marL="342900" indent="-342900" algn="just">
              <a:buClr>
                <a:schemeClr val="tx1">
                  <a:lumMod val="50000"/>
                </a:schemeClr>
              </a:buClr>
              <a:buFont typeface="Arial" panose="020B0604020202020204" pitchFamily="34" charset="0"/>
              <a:buChar char="•"/>
            </a:pPr>
            <a:endParaRPr lang="fr-FR" noProof="1">
              <a:solidFill>
                <a:schemeClr val="tx1">
                  <a:lumMod val="50000"/>
                </a:schemeClr>
              </a:solidFill>
              <a:latin typeface="Calibri" panose="020F0502020204030204" pitchFamily="34" charset="0"/>
            </a:endParaRPr>
          </a:p>
          <a:p>
            <a:pPr marL="342900" indent="-342900" algn="just">
              <a:buClr>
                <a:schemeClr val="tx1">
                  <a:lumMod val="50000"/>
                </a:schemeClr>
              </a:buClr>
              <a:buFont typeface="Arial" panose="020B0604020202020204" pitchFamily="34" charset="0"/>
              <a:buChar char="•"/>
            </a:pPr>
            <a:r>
              <a:rPr lang="fr-FR" noProof="1" smtClean="0">
                <a:solidFill>
                  <a:schemeClr val="tx1">
                    <a:lumMod val="50000"/>
                  </a:schemeClr>
                </a:solidFill>
                <a:latin typeface="Calibri" panose="020F0502020204030204" pitchFamily="34" charset="0"/>
              </a:rPr>
              <a:t>La quantité de carbone n’est pas la même partout.</a:t>
            </a:r>
          </a:p>
          <a:p>
            <a:pPr marL="342900" indent="-342900" algn="just">
              <a:buClr>
                <a:schemeClr val="tx1">
                  <a:lumMod val="50000"/>
                </a:schemeClr>
              </a:buClr>
              <a:buFont typeface="Arial" panose="020B0604020202020204" pitchFamily="34" charset="0"/>
              <a:buChar char="•"/>
            </a:pPr>
            <a:endParaRPr lang="fr-FR" noProof="1">
              <a:solidFill>
                <a:schemeClr val="tx1">
                  <a:lumMod val="50000"/>
                </a:schemeClr>
              </a:solidFill>
              <a:latin typeface="Calibri" panose="020F0502020204030204" pitchFamily="34" charset="0"/>
            </a:endParaRPr>
          </a:p>
          <a:p>
            <a:pPr marL="342900" indent="-342900" algn="just">
              <a:buClr>
                <a:schemeClr val="tx1">
                  <a:lumMod val="50000"/>
                </a:schemeClr>
              </a:buClr>
              <a:buFont typeface="Arial" panose="020B0604020202020204" pitchFamily="34" charset="0"/>
              <a:buChar char="•"/>
            </a:pPr>
            <a:r>
              <a:rPr lang="fr-FR" noProof="1" smtClean="0">
                <a:solidFill>
                  <a:schemeClr val="tx1">
                    <a:lumMod val="50000"/>
                  </a:schemeClr>
                </a:solidFill>
                <a:latin typeface="Calibri" panose="020F0502020204030204" pitchFamily="34" charset="0"/>
              </a:rPr>
              <a:t>Les « absorbeurs » de carbone vont venir équilibrer les émissions.</a:t>
            </a:r>
          </a:p>
          <a:p>
            <a:pPr marL="342900" indent="-342900" algn="just">
              <a:buClr>
                <a:schemeClr val="tx1">
                  <a:lumMod val="50000"/>
                </a:schemeClr>
              </a:buClr>
              <a:buFont typeface="Arial" panose="020B0604020202020204" pitchFamily="34" charset="0"/>
              <a:buChar char="•"/>
            </a:pPr>
            <a:endParaRPr lang="fr-FR" noProof="1">
              <a:solidFill>
                <a:schemeClr val="tx1">
                  <a:lumMod val="50000"/>
                </a:schemeClr>
              </a:solidFill>
            </a:endParaRPr>
          </a:p>
          <a:p>
            <a:pPr marL="342900" indent="-342900" algn="just">
              <a:buClr>
                <a:srgbClr val="9A5315"/>
              </a:buClr>
              <a:buFont typeface="Arial" panose="020B0604020202020204" pitchFamily="34" charset="0"/>
              <a:buChar char="•"/>
            </a:pPr>
            <a:endParaRPr lang="fr-FR" noProof="1" smtClean="0">
              <a:solidFill>
                <a:schemeClr val="tx1">
                  <a:lumMod val="50000"/>
                </a:schemeClr>
              </a:solidFill>
            </a:endParaRPr>
          </a:p>
          <a:p>
            <a:pPr marL="342900" indent="-342900" algn="just">
              <a:buClr>
                <a:srgbClr val="9A5315"/>
              </a:buClr>
              <a:buFont typeface="Arial" panose="020B0604020202020204" pitchFamily="34" charset="0"/>
              <a:buChar char="•"/>
            </a:pPr>
            <a:endParaRPr lang="fr-FR" noProof="1">
              <a:solidFill>
                <a:schemeClr val="tx1">
                  <a:lumMod val="50000"/>
                </a:schemeClr>
              </a:solidFill>
            </a:endParaRPr>
          </a:p>
        </p:txBody>
      </p:sp>
    </p:spTree>
    <p:extLst>
      <p:ext uri="{BB962C8B-B14F-4D97-AF65-F5344CB8AC3E}">
        <p14:creationId xmlns:p14="http://schemas.microsoft.com/office/powerpoint/2010/main" val="18057482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Effect transition="in" filter="fade">
                                      <p:cBhvr>
                                        <p:cTn id="12" dur="500"/>
                                        <p:tgtEl>
                                          <p:spTgt spid="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xEl>
                                              <p:pRg st="4" end="4"/>
                                            </p:txEl>
                                          </p:spTgt>
                                        </p:tgtEl>
                                        <p:attrNameLst>
                                          <p:attrName>style.visibility</p:attrName>
                                        </p:attrNameLst>
                                      </p:cBhvr>
                                      <p:to>
                                        <p:strVal val="visible"/>
                                      </p:to>
                                    </p:set>
                                    <p:animEffect transition="in" filter="fade">
                                      <p:cBhvr>
                                        <p:cTn id="17" dur="500"/>
                                        <p:tgtEl>
                                          <p:spTgt spid="5">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
                                            <p:txEl>
                                              <p:pRg st="6" end="6"/>
                                            </p:txEl>
                                          </p:spTgt>
                                        </p:tgtEl>
                                        <p:attrNameLst>
                                          <p:attrName>style.visibility</p:attrName>
                                        </p:attrNameLst>
                                      </p:cBhvr>
                                      <p:to>
                                        <p:strVal val="visible"/>
                                      </p:to>
                                    </p:set>
                                    <p:animEffect transition="in" filter="fade">
                                      <p:cBhvr>
                                        <p:cTn id="22" dur="5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re 12"/>
          <p:cNvSpPr>
            <a:spLocks noGrp="1"/>
          </p:cNvSpPr>
          <p:nvPr>
            <p:ph type="title"/>
            <p:custDataLst>
              <p:tags r:id="rId1"/>
            </p:custDataLst>
          </p:nvPr>
        </p:nvSpPr>
        <p:spPr/>
        <p:txBody>
          <a:bodyPr>
            <a:normAutofit/>
          </a:bodyPr>
          <a:lstStyle/>
          <a:p>
            <a:r>
              <a:rPr lang="fr-FR" sz="6000" noProof="1" smtClean="0"/>
              <a:t>Le cycle du carbone</a:t>
            </a:r>
            <a:endParaRPr lang="fr-FR" sz="6000" noProof="1"/>
          </a:p>
        </p:txBody>
      </p:sp>
      <p:sp>
        <p:nvSpPr>
          <p:cNvPr id="14" name="Espace réservé du contenu 13"/>
          <p:cNvSpPr>
            <a:spLocks noGrp="1"/>
          </p:cNvSpPr>
          <p:nvPr>
            <p:ph idx="1"/>
            <p:custDataLst>
              <p:tags r:id="rId2"/>
            </p:custDataLst>
          </p:nvPr>
        </p:nvSpPr>
        <p:spPr/>
        <p:txBody>
          <a:bodyPr>
            <a:normAutofit/>
          </a:bodyPr>
          <a:lstStyle/>
          <a:p>
            <a:pPr>
              <a:buClr>
                <a:schemeClr val="tx1">
                  <a:lumMod val="50000"/>
                </a:schemeClr>
              </a:buClr>
            </a:pPr>
            <a:r>
              <a:rPr lang="fr-FR" noProof="1" smtClean="0">
                <a:solidFill>
                  <a:schemeClr val="tx1">
                    <a:lumMod val="50000"/>
                  </a:schemeClr>
                </a:solidFill>
                <a:latin typeface="Calibri" panose="020F0502020204030204" pitchFamily="34" charset="0"/>
              </a:rPr>
              <a:t>Le carbone se trouve sous trois différents états (formes) :</a:t>
            </a:r>
          </a:p>
          <a:p>
            <a:pPr>
              <a:buClr>
                <a:schemeClr val="tx1">
                  <a:lumMod val="50000"/>
                </a:schemeClr>
              </a:buClr>
            </a:pPr>
            <a:endParaRPr lang="fr-FR" noProof="1" smtClean="0">
              <a:solidFill>
                <a:schemeClr val="tx1">
                  <a:lumMod val="50000"/>
                </a:schemeClr>
              </a:solidFill>
              <a:latin typeface="Calibri" panose="020F0502020204030204" pitchFamily="34" charset="0"/>
            </a:endParaRPr>
          </a:p>
          <a:p>
            <a:pPr lvl="1">
              <a:buClr>
                <a:schemeClr val="tx1">
                  <a:lumMod val="50000"/>
                </a:schemeClr>
              </a:buClr>
            </a:pPr>
            <a:r>
              <a:rPr lang="fr-FR" b="1" noProof="1" smtClean="0">
                <a:solidFill>
                  <a:schemeClr val="tx1">
                    <a:lumMod val="50000"/>
                  </a:schemeClr>
                </a:solidFill>
                <a:effectLst>
                  <a:outerShdw blurRad="38100" dist="38100" dir="2700000" algn="tl">
                    <a:srgbClr val="000000">
                      <a:alpha val="43137"/>
                    </a:srgbClr>
                  </a:outerShdw>
                </a:effectLst>
                <a:latin typeface="Calibri" panose="020F0502020204030204" pitchFamily="34" charset="0"/>
              </a:rPr>
              <a:t>Liquide</a:t>
            </a:r>
            <a:r>
              <a:rPr lang="fr-FR" noProof="1" smtClean="0">
                <a:solidFill>
                  <a:schemeClr val="tx1">
                    <a:lumMod val="50000"/>
                  </a:schemeClr>
                </a:solidFill>
                <a:latin typeface="Calibri" panose="020F0502020204030204" pitchFamily="34" charset="0"/>
              </a:rPr>
              <a:t> (pétrole)</a:t>
            </a:r>
            <a:endParaRPr lang="fr-FR" b="1" noProof="1" smtClean="0">
              <a:solidFill>
                <a:schemeClr val="tx1">
                  <a:lumMod val="50000"/>
                </a:schemeClr>
              </a:solidFill>
              <a:effectLst>
                <a:outerShdw blurRad="38100" dist="38100" dir="2700000" algn="tl">
                  <a:srgbClr val="000000">
                    <a:alpha val="43137"/>
                  </a:srgbClr>
                </a:outerShdw>
              </a:effectLst>
              <a:latin typeface="Calibri" panose="020F0502020204030204" pitchFamily="34" charset="0"/>
            </a:endParaRPr>
          </a:p>
          <a:p>
            <a:pPr lvl="1">
              <a:buClr>
                <a:schemeClr val="tx1">
                  <a:lumMod val="50000"/>
                </a:schemeClr>
              </a:buClr>
            </a:pPr>
            <a:endParaRPr lang="fr-FR" noProof="1">
              <a:solidFill>
                <a:schemeClr val="tx1">
                  <a:lumMod val="50000"/>
                </a:schemeClr>
              </a:solidFill>
              <a:latin typeface="Calibri" panose="020F0502020204030204" pitchFamily="34" charset="0"/>
            </a:endParaRPr>
          </a:p>
          <a:p>
            <a:pPr lvl="1">
              <a:buClr>
                <a:schemeClr val="tx1">
                  <a:lumMod val="50000"/>
                </a:schemeClr>
              </a:buClr>
            </a:pPr>
            <a:r>
              <a:rPr lang="fr-FR" b="1" noProof="1" smtClean="0">
                <a:solidFill>
                  <a:schemeClr val="tx1">
                    <a:lumMod val="50000"/>
                  </a:schemeClr>
                </a:solidFill>
                <a:effectLst>
                  <a:outerShdw blurRad="38100" dist="38100" dir="2700000" algn="tl">
                    <a:srgbClr val="000000">
                      <a:alpha val="43137"/>
                    </a:srgbClr>
                  </a:outerShdw>
                </a:effectLst>
                <a:latin typeface="Calibri" panose="020F0502020204030204" pitchFamily="34" charset="0"/>
              </a:rPr>
              <a:t>Solide</a:t>
            </a:r>
            <a:r>
              <a:rPr lang="fr-FR" noProof="1" smtClean="0">
                <a:solidFill>
                  <a:schemeClr val="tx1">
                    <a:lumMod val="50000"/>
                  </a:schemeClr>
                </a:solidFill>
                <a:latin typeface="Calibri" panose="020F0502020204030204" pitchFamily="34" charset="0"/>
              </a:rPr>
              <a:t> (charbon)</a:t>
            </a:r>
            <a:endParaRPr lang="fr-FR" b="1" noProof="1" smtClean="0">
              <a:solidFill>
                <a:schemeClr val="tx1">
                  <a:lumMod val="50000"/>
                </a:schemeClr>
              </a:solidFill>
              <a:effectLst>
                <a:outerShdw blurRad="38100" dist="38100" dir="2700000" algn="tl">
                  <a:srgbClr val="000000">
                    <a:alpha val="43137"/>
                  </a:srgbClr>
                </a:outerShdw>
              </a:effectLst>
              <a:latin typeface="Calibri" panose="020F0502020204030204" pitchFamily="34" charset="0"/>
            </a:endParaRPr>
          </a:p>
          <a:p>
            <a:pPr lvl="1">
              <a:buClr>
                <a:schemeClr val="tx1">
                  <a:lumMod val="50000"/>
                </a:schemeClr>
              </a:buClr>
            </a:pPr>
            <a:endParaRPr lang="fr-FR" noProof="1">
              <a:solidFill>
                <a:schemeClr val="tx1">
                  <a:lumMod val="50000"/>
                </a:schemeClr>
              </a:solidFill>
              <a:latin typeface="Calibri" panose="020F0502020204030204" pitchFamily="34" charset="0"/>
            </a:endParaRPr>
          </a:p>
          <a:p>
            <a:pPr lvl="1">
              <a:buClr>
                <a:schemeClr val="tx1">
                  <a:lumMod val="50000"/>
                </a:schemeClr>
              </a:buClr>
            </a:pPr>
            <a:r>
              <a:rPr lang="fr-FR" b="1" noProof="1" smtClean="0">
                <a:solidFill>
                  <a:schemeClr val="tx1">
                    <a:lumMod val="50000"/>
                  </a:schemeClr>
                </a:solidFill>
                <a:effectLst>
                  <a:outerShdw blurRad="38100" dist="38100" dir="2700000" algn="tl">
                    <a:srgbClr val="000000">
                      <a:alpha val="43137"/>
                    </a:srgbClr>
                  </a:outerShdw>
                </a:effectLst>
                <a:latin typeface="Calibri" panose="020F0502020204030204" pitchFamily="34" charset="0"/>
              </a:rPr>
              <a:t>Gazeux </a:t>
            </a:r>
            <a:r>
              <a:rPr lang="fr-FR" noProof="1" smtClean="0">
                <a:solidFill>
                  <a:schemeClr val="tx1">
                    <a:lumMod val="50000"/>
                  </a:schemeClr>
                </a:solidFill>
                <a:latin typeface="Calibri" panose="020F0502020204030204" pitchFamily="34" charset="0"/>
              </a:rPr>
              <a:t>(dioxyde de carbone ou CO2)</a:t>
            </a:r>
            <a:endParaRPr lang="fr-FR" noProof="1">
              <a:solidFill>
                <a:schemeClr val="tx1">
                  <a:lumMod val="50000"/>
                </a:schemeClr>
              </a:solidFill>
              <a:latin typeface="Calibri" panose="020F0502020204030204" pitchFamily="34" charset="0"/>
            </a:endParaRPr>
          </a:p>
        </p:txBody>
      </p:sp>
      <p:pic>
        <p:nvPicPr>
          <p:cNvPr id="7" name="Image 6"/>
          <p:cNvPicPr>
            <a:picLocks noChangeAspect="1"/>
          </p:cNvPicPr>
          <p:nvPr>
            <p:custDataLst>
              <p:tags r:id="rId3"/>
            </p:custDataLst>
          </p:nvPr>
        </p:nvPicPr>
        <p:blipFill>
          <a:blip r:embed="rId8" cstate="print">
            <a:extLst>
              <a:ext uri="{28A0092B-C50C-407E-A947-70E740481C1C}">
                <a14:useLocalDpi xmlns:a14="http://schemas.microsoft.com/office/drawing/2010/main" val="0"/>
              </a:ext>
            </a:extLst>
          </a:blip>
          <a:stretch>
            <a:fillRect/>
          </a:stretch>
        </p:blipFill>
        <p:spPr>
          <a:xfrm>
            <a:off x="4055081" y="2659940"/>
            <a:ext cx="998906" cy="760713"/>
          </a:xfrm>
          <a:prstGeom prst="rect">
            <a:avLst/>
          </a:prstGeom>
        </p:spPr>
      </p:pic>
      <p:pic>
        <p:nvPicPr>
          <p:cNvPr id="5" name="Image 4"/>
          <p:cNvPicPr>
            <a:picLocks noChangeAspect="1"/>
          </p:cNvPicPr>
          <p:nvPr>
            <p:custDataLst>
              <p:tags r:id="rId4"/>
            </p:custDataLst>
          </p:nvPr>
        </p:nvPicPr>
        <p:blipFill>
          <a:blip r:embed="rId9" cstate="print">
            <a:extLst>
              <a:ext uri="{28A0092B-C50C-407E-A947-70E740481C1C}">
                <a14:useLocalDpi xmlns:a14="http://schemas.microsoft.com/office/drawing/2010/main" val="0"/>
              </a:ext>
            </a:extLst>
          </a:blip>
          <a:stretch>
            <a:fillRect/>
          </a:stretch>
        </p:blipFill>
        <p:spPr>
          <a:xfrm>
            <a:off x="4069389" y="3648655"/>
            <a:ext cx="984598" cy="679338"/>
          </a:xfrm>
          <a:prstGeom prst="rect">
            <a:avLst/>
          </a:prstGeom>
        </p:spPr>
      </p:pic>
      <p:pic>
        <p:nvPicPr>
          <p:cNvPr id="6" name="Image 5"/>
          <p:cNvPicPr>
            <a:picLocks noChangeAspect="1"/>
          </p:cNvPicPr>
          <p:nvPr>
            <p:custDataLst>
              <p:tags r:id="rId5"/>
            </p:custDataLst>
          </p:nvPr>
        </p:nvPicPr>
        <p:blipFill>
          <a:blip r:embed="rId10" cstate="print">
            <a:extLst>
              <a:ext uri="{28A0092B-C50C-407E-A947-70E740481C1C}">
                <a14:useLocalDpi xmlns:a14="http://schemas.microsoft.com/office/drawing/2010/main" val="0"/>
              </a:ext>
            </a:extLst>
          </a:blip>
          <a:stretch>
            <a:fillRect/>
          </a:stretch>
        </p:blipFill>
        <p:spPr>
          <a:xfrm>
            <a:off x="6732571" y="4453364"/>
            <a:ext cx="982866" cy="944546"/>
          </a:xfrm>
          <a:prstGeom prst="rect">
            <a:avLst/>
          </a:prstGeom>
        </p:spPr>
      </p:pic>
    </p:spTree>
    <p:extLst>
      <p:ext uri="{BB962C8B-B14F-4D97-AF65-F5344CB8AC3E}">
        <p14:creationId xmlns:p14="http://schemas.microsoft.com/office/powerpoint/2010/main" val="30810741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fade">
                                      <p:cBhvr>
                                        <p:cTn id="7" dur="750"/>
                                        <p:tgtEl>
                                          <p:spTgt spid="1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4">
                                            <p:txEl>
                                              <p:pRg st="2" end="2"/>
                                            </p:txEl>
                                          </p:spTgt>
                                        </p:tgtEl>
                                        <p:attrNameLst>
                                          <p:attrName>style.visibility</p:attrName>
                                        </p:attrNameLst>
                                      </p:cBhvr>
                                      <p:to>
                                        <p:strVal val="visible"/>
                                      </p:to>
                                    </p:set>
                                    <p:animEffect transition="in" filter="fade">
                                      <p:cBhvr>
                                        <p:cTn id="12" dur="500"/>
                                        <p:tgtEl>
                                          <p:spTgt spid="14">
                                            <p:txEl>
                                              <p:pRg st="2" end="2"/>
                                            </p:txEl>
                                          </p:spTgt>
                                        </p:tgtEl>
                                      </p:cBhvr>
                                    </p:animEffect>
                                  </p:childTnLst>
                                </p:cTn>
                              </p:par>
                            </p:childTnLst>
                          </p:cTn>
                        </p:par>
                        <p:par>
                          <p:cTn id="13" fill="hold">
                            <p:stCondLst>
                              <p:cond delay="500"/>
                            </p:stCondLst>
                            <p:childTnLst>
                              <p:par>
                                <p:cTn id="14" presetID="42" presetClass="entr" presetSubtype="0"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1000"/>
                                        <p:tgtEl>
                                          <p:spTgt spid="7"/>
                                        </p:tgtEl>
                                      </p:cBhvr>
                                    </p:animEffect>
                                    <p:anim calcmode="lin" valueType="num">
                                      <p:cBhvr>
                                        <p:cTn id="17" dur="1000" fill="hold"/>
                                        <p:tgtEl>
                                          <p:spTgt spid="7"/>
                                        </p:tgtEl>
                                        <p:attrNameLst>
                                          <p:attrName>ppt_x</p:attrName>
                                        </p:attrNameLst>
                                      </p:cBhvr>
                                      <p:tavLst>
                                        <p:tav tm="0">
                                          <p:val>
                                            <p:strVal val="#ppt_x"/>
                                          </p:val>
                                        </p:tav>
                                        <p:tav tm="100000">
                                          <p:val>
                                            <p:strVal val="#ppt_x"/>
                                          </p:val>
                                        </p:tav>
                                      </p:tavLst>
                                    </p:anim>
                                    <p:anim calcmode="lin" valueType="num">
                                      <p:cBhvr>
                                        <p:cTn id="18" dur="1000" fill="hold"/>
                                        <p:tgtEl>
                                          <p:spTgt spid="7"/>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10" presetClass="entr" presetSubtype="0" fill="hold" nodeType="afterEffect">
                                  <p:stCondLst>
                                    <p:cond delay="0"/>
                                  </p:stCondLst>
                                  <p:childTnLst>
                                    <p:set>
                                      <p:cBhvr>
                                        <p:cTn id="21" dur="1" fill="hold">
                                          <p:stCondLst>
                                            <p:cond delay="0"/>
                                          </p:stCondLst>
                                        </p:cTn>
                                        <p:tgtEl>
                                          <p:spTgt spid="14">
                                            <p:txEl>
                                              <p:pRg st="4" end="4"/>
                                            </p:txEl>
                                          </p:spTgt>
                                        </p:tgtEl>
                                        <p:attrNameLst>
                                          <p:attrName>style.visibility</p:attrName>
                                        </p:attrNameLst>
                                      </p:cBhvr>
                                      <p:to>
                                        <p:strVal val="visible"/>
                                      </p:to>
                                    </p:set>
                                    <p:animEffect transition="in" filter="fade">
                                      <p:cBhvr>
                                        <p:cTn id="22" dur="500"/>
                                        <p:tgtEl>
                                          <p:spTgt spid="14">
                                            <p:txEl>
                                              <p:pRg st="4" end="4"/>
                                            </p:txEl>
                                          </p:spTgt>
                                        </p:tgtEl>
                                      </p:cBhvr>
                                    </p:animEffect>
                                  </p:childTnLst>
                                </p:cTn>
                              </p:par>
                            </p:childTnLst>
                          </p:cTn>
                        </p:par>
                        <p:par>
                          <p:cTn id="23" fill="hold">
                            <p:stCondLst>
                              <p:cond delay="2000"/>
                            </p:stCondLst>
                            <p:childTnLst>
                              <p:par>
                                <p:cTn id="24" presetID="42" presetClass="entr" presetSubtype="0" fill="hold"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1000"/>
                                        <p:tgtEl>
                                          <p:spTgt spid="5"/>
                                        </p:tgtEl>
                                      </p:cBhvr>
                                    </p:animEffect>
                                    <p:anim calcmode="lin" valueType="num">
                                      <p:cBhvr>
                                        <p:cTn id="27" dur="1000" fill="hold"/>
                                        <p:tgtEl>
                                          <p:spTgt spid="5"/>
                                        </p:tgtEl>
                                        <p:attrNameLst>
                                          <p:attrName>ppt_x</p:attrName>
                                        </p:attrNameLst>
                                      </p:cBhvr>
                                      <p:tavLst>
                                        <p:tav tm="0">
                                          <p:val>
                                            <p:strVal val="#ppt_x"/>
                                          </p:val>
                                        </p:tav>
                                        <p:tav tm="100000">
                                          <p:val>
                                            <p:strVal val="#ppt_x"/>
                                          </p:val>
                                        </p:tav>
                                      </p:tavLst>
                                    </p:anim>
                                    <p:anim calcmode="lin" valueType="num">
                                      <p:cBhvr>
                                        <p:cTn id="28" dur="1000" fill="hold"/>
                                        <p:tgtEl>
                                          <p:spTgt spid="5"/>
                                        </p:tgtEl>
                                        <p:attrNameLst>
                                          <p:attrName>ppt_y</p:attrName>
                                        </p:attrNameLst>
                                      </p:cBhvr>
                                      <p:tavLst>
                                        <p:tav tm="0">
                                          <p:val>
                                            <p:strVal val="#ppt_y+.1"/>
                                          </p:val>
                                        </p:tav>
                                        <p:tav tm="100000">
                                          <p:val>
                                            <p:strVal val="#ppt_y"/>
                                          </p:val>
                                        </p:tav>
                                      </p:tavLst>
                                    </p:anim>
                                  </p:childTnLst>
                                </p:cTn>
                              </p:par>
                            </p:childTnLst>
                          </p:cTn>
                        </p:par>
                        <p:par>
                          <p:cTn id="29" fill="hold">
                            <p:stCondLst>
                              <p:cond delay="3000"/>
                            </p:stCondLst>
                            <p:childTnLst>
                              <p:par>
                                <p:cTn id="30" presetID="10" presetClass="entr" presetSubtype="0" fill="hold" nodeType="afterEffect">
                                  <p:stCondLst>
                                    <p:cond delay="0"/>
                                  </p:stCondLst>
                                  <p:childTnLst>
                                    <p:set>
                                      <p:cBhvr>
                                        <p:cTn id="31" dur="1" fill="hold">
                                          <p:stCondLst>
                                            <p:cond delay="0"/>
                                          </p:stCondLst>
                                        </p:cTn>
                                        <p:tgtEl>
                                          <p:spTgt spid="14">
                                            <p:txEl>
                                              <p:pRg st="6" end="6"/>
                                            </p:txEl>
                                          </p:spTgt>
                                        </p:tgtEl>
                                        <p:attrNameLst>
                                          <p:attrName>style.visibility</p:attrName>
                                        </p:attrNameLst>
                                      </p:cBhvr>
                                      <p:to>
                                        <p:strVal val="visible"/>
                                      </p:to>
                                    </p:set>
                                    <p:animEffect transition="in" filter="fade">
                                      <p:cBhvr>
                                        <p:cTn id="32" dur="1000"/>
                                        <p:tgtEl>
                                          <p:spTgt spid="14">
                                            <p:txEl>
                                              <p:pRg st="6" end="6"/>
                                            </p:txEl>
                                          </p:spTgt>
                                        </p:tgtEl>
                                      </p:cBhvr>
                                    </p:animEffect>
                                  </p:childTnLst>
                                </p:cTn>
                              </p:par>
                            </p:childTnLst>
                          </p:cTn>
                        </p:par>
                        <p:par>
                          <p:cTn id="33" fill="hold">
                            <p:stCondLst>
                              <p:cond delay="4000"/>
                            </p:stCondLst>
                            <p:childTnLst>
                              <p:par>
                                <p:cTn id="34" presetID="42" presetClass="entr" presetSubtype="0" fill="hold" nodeType="after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fade">
                                      <p:cBhvr>
                                        <p:cTn id="36" dur="1000"/>
                                        <p:tgtEl>
                                          <p:spTgt spid="6"/>
                                        </p:tgtEl>
                                      </p:cBhvr>
                                    </p:animEffect>
                                    <p:anim calcmode="lin" valueType="num">
                                      <p:cBhvr>
                                        <p:cTn id="37" dur="1000" fill="hold"/>
                                        <p:tgtEl>
                                          <p:spTgt spid="6"/>
                                        </p:tgtEl>
                                        <p:attrNameLst>
                                          <p:attrName>ppt_x</p:attrName>
                                        </p:attrNameLst>
                                      </p:cBhvr>
                                      <p:tavLst>
                                        <p:tav tm="0">
                                          <p:val>
                                            <p:strVal val="#ppt_x"/>
                                          </p:val>
                                        </p:tav>
                                        <p:tav tm="100000">
                                          <p:val>
                                            <p:strVal val="#ppt_x"/>
                                          </p:val>
                                        </p:tav>
                                      </p:tavLst>
                                    </p:anim>
                                    <p:anim calcmode="lin" valueType="num">
                                      <p:cBhvr>
                                        <p:cTn id="38"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re 12"/>
          <p:cNvSpPr>
            <a:spLocks noGrp="1"/>
          </p:cNvSpPr>
          <p:nvPr>
            <p:ph type="title"/>
            <p:custDataLst>
              <p:tags r:id="rId1"/>
            </p:custDataLst>
          </p:nvPr>
        </p:nvSpPr>
        <p:spPr/>
        <p:txBody>
          <a:bodyPr>
            <a:normAutofit/>
          </a:bodyPr>
          <a:lstStyle/>
          <a:p>
            <a:r>
              <a:rPr lang="fr-FR" sz="6000" noProof="1" smtClean="0"/>
              <a:t>Le cycle du carbone</a:t>
            </a:r>
            <a:endParaRPr lang="fr-FR" sz="6000" noProof="1"/>
          </a:p>
        </p:txBody>
      </p:sp>
      <p:sp>
        <p:nvSpPr>
          <p:cNvPr id="14" name="Espace réservé du contenu 13"/>
          <p:cNvSpPr>
            <a:spLocks noGrp="1"/>
          </p:cNvSpPr>
          <p:nvPr>
            <p:ph idx="1"/>
            <p:custDataLst>
              <p:tags r:id="rId2"/>
            </p:custDataLst>
          </p:nvPr>
        </p:nvSpPr>
        <p:spPr/>
        <p:txBody>
          <a:bodyPr>
            <a:normAutofit/>
          </a:bodyPr>
          <a:lstStyle/>
          <a:p>
            <a:pPr>
              <a:buClr>
                <a:schemeClr val="tx1">
                  <a:lumMod val="50000"/>
                </a:schemeClr>
              </a:buClr>
            </a:pPr>
            <a:r>
              <a:rPr lang="fr-FR" noProof="1" smtClean="0">
                <a:solidFill>
                  <a:schemeClr val="tx1">
                    <a:lumMod val="50000"/>
                  </a:schemeClr>
                </a:solidFill>
                <a:latin typeface="Calibri" panose="020F0502020204030204" pitchFamily="34" charset="0"/>
              </a:rPr>
              <a:t>On trouve le carbone dans trois réservoirs :</a:t>
            </a:r>
          </a:p>
          <a:p>
            <a:pPr>
              <a:buClr>
                <a:srgbClr val="9A5315"/>
              </a:buClr>
            </a:pPr>
            <a:endParaRPr lang="fr-FR" noProof="1"/>
          </a:p>
          <a:p>
            <a:pPr marL="0" indent="0">
              <a:buClr>
                <a:srgbClr val="9A5315"/>
              </a:buClr>
              <a:buNone/>
            </a:pPr>
            <a:endParaRPr lang="fr-FR" noProof="1"/>
          </a:p>
        </p:txBody>
      </p:sp>
      <p:pic>
        <p:nvPicPr>
          <p:cNvPr id="7" name="Image 6"/>
          <p:cNvPicPr>
            <a:picLocks noChangeAspect="1"/>
          </p:cNvPicPr>
          <p:nvPr>
            <p:custDataLst>
              <p:tags r:id="rId3"/>
            </p:custDataLst>
          </p:nvPr>
        </p:nvPicPr>
        <p:blipFill>
          <a:blip r:embed="rId12" cstate="print">
            <a:extLst>
              <a:ext uri="{28A0092B-C50C-407E-A947-70E740481C1C}">
                <a14:useLocalDpi xmlns:a14="http://schemas.microsoft.com/office/drawing/2010/main" val="0"/>
              </a:ext>
            </a:extLst>
          </a:blip>
          <a:stretch>
            <a:fillRect/>
          </a:stretch>
        </p:blipFill>
        <p:spPr>
          <a:xfrm>
            <a:off x="2455594" y="2377480"/>
            <a:ext cx="1865274" cy="2293939"/>
          </a:xfrm>
          <a:prstGeom prst="rect">
            <a:avLst/>
          </a:prstGeom>
        </p:spPr>
      </p:pic>
      <p:sp>
        <p:nvSpPr>
          <p:cNvPr id="11" name="ZoneTexte 10"/>
          <p:cNvSpPr txBox="1"/>
          <p:nvPr>
            <p:custDataLst>
              <p:tags r:id="rId4"/>
            </p:custDataLst>
          </p:nvPr>
        </p:nvSpPr>
        <p:spPr>
          <a:xfrm>
            <a:off x="1200256" y="3312159"/>
            <a:ext cx="2003461" cy="461665"/>
          </a:xfrm>
          <a:prstGeom prst="rect">
            <a:avLst/>
          </a:prstGeom>
          <a:noFill/>
        </p:spPr>
        <p:txBody>
          <a:bodyPr wrap="square" rtlCol="0">
            <a:spAutoFit/>
          </a:bodyPr>
          <a:lstStyle/>
          <a:p>
            <a:r>
              <a:rPr lang="fr-CA" sz="2400" dirty="0" smtClean="0">
                <a:solidFill>
                  <a:schemeClr val="tx1">
                    <a:lumMod val="50000"/>
                  </a:schemeClr>
                </a:solidFill>
                <a:latin typeface="Calibri" panose="020F0502020204030204" pitchFamily="34" charset="0"/>
              </a:rPr>
              <a:t>Biosphère</a:t>
            </a:r>
            <a:endParaRPr lang="fr-CA" dirty="0">
              <a:solidFill>
                <a:schemeClr val="tx1">
                  <a:lumMod val="50000"/>
                </a:schemeClr>
              </a:solidFill>
              <a:latin typeface="Calibri" panose="020F0502020204030204" pitchFamily="34" charset="0"/>
            </a:endParaRPr>
          </a:p>
        </p:txBody>
      </p:sp>
      <p:sp>
        <p:nvSpPr>
          <p:cNvPr id="18" name="ZoneTexte 17"/>
          <p:cNvSpPr txBox="1"/>
          <p:nvPr>
            <p:custDataLst>
              <p:tags r:id="rId5"/>
            </p:custDataLst>
          </p:nvPr>
        </p:nvSpPr>
        <p:spPr>
          <a:xfrm>
            <a:off x="4090952" y="5213192"/>
            <a:ext cx="2003461" cy="461665"/>
          </a:xfrm>
          <a:prstGeom prst="rect">
            <a:avLst/>
          </a:prstGeom>
          <a:noFill/>
        </p:spPr>
        <p:txBody>
          <a:bodyPr wrap="square" rtlCol="0">
            <a:spAutoFit/>
          </a:bodyPr>
          <a:lstStyle/>
          <a:p>
            <a:r>
              <a:rPr lang="fr-CA" sz="2400" dirty="0" smtClean="0">
                <a:solidFill>
                  <a:schemeClr val="tx1">
                    <a:lumMod val="50000"/>
                  </a:schemeClr>
                </a:solidFill>
                <a:latin typeface="Calibri" panose="020F0502020204030204" pitchFamily="34" charset="0"/>
              </a:rPr>
              <a:t>Océans</a:t>
            </a:r>
            <a:endParaRPr lang="fr-CA" dirty="0">
              <a:solidFill>
                <a:schemeClr val="tx1">
                  <a:lumMod val="50000"/>
                </a:schemeClr>
              </a:solidFill>
              <a:latin typeface="Calibri" panose="020F0502020204030204" pitchFamily="34" charset="0"/>
            </a:endParaRPr>
          </a:p>
        </p:txBody>
      </p:sp>
      <p:sp>
        <p:nvSpPr>
          <p:cNvPr id="19" name="ZoneTexte 18"/>
          <p:cNvSpPr txBox="1"/>
          <p:nvPr>
            <p:custDataLst>
              <p:tags r:id="rId6"/>
            </p:custDataLst>
          </p:nvPr>
        </p:nvSpPr>
        <p:spPr>
          <a:xfrm>
            <a:off x="10133119" y="3216117"/>
            <a:ext cx="2003461" cy="461665"/>
          </a:xfrm>
          <a:prstGeom prst="rect">
            <a:avLst/>
          </a:prstGeom>
          <a:noFill/>
        </p:spPr>
        <p:txBody>
          <a:bodyPr wrap="square" rtlCol="0">
            <a:spAutoFit/>
          </a:bodyPr>
          <a:lstStyle/>
          <a:p>
            <a:r>
              <a:rPr lang="fr-CA" sz="2400" dirty="0" smtClean="0">
                <a:solidFill>
                  <a:schemeClr val="tx1">
                    <a:lumMod val="50000"/>
                  </a:schemeClr>
                </a:solidFill>
                <a:latin typeface="Calibri" panose="020F0502020204030204" pitchFamily="34" charset="0"/>
              </a:rPr>
              <a:t>Atmosphère</a:t>
            </a:r>
            <a:endParaRPr lang="fr-CA" dirty="0">
              <a:solidFill>
                <a:schemeClr val="tx1">
                  <a:lumMod val="50000"/>
                </a:schemeClr>
              </a:solidFill>
              <a:latin typeface="Calibri" panose="020F0502020204030204" pitchFamily="34" charset="0"/>
            </a:endParaRPr>
          </a:p>
        </p:txBody>
      </p:sp>
      <p:sp>
        <p:nvSpPr>
          <p:cNvPr id="26" name="Rectangle 25"/>
          <p:cNvSpPr/>
          <p:nvPr>
            <p:custDataLst>
              <p:tags r:id="rId7"/>
            </p:custDataLst>
          </p:nvPr>
        </p:nvSpPr>
        <p:spPr>
          <a:xfrm>
            <a:off x="5337958" y="3021231"/>
            <a:ext cx="1726755" cy="923330"/>
          </a:xfrm>
          <a:prstGeom prst="rect">
            <a:avLst/>
          </a:prstGeom>
          <a:noFill/>
        </p:spPr>
        <p:txBody>
          <a:bodyPr wrap="none" lIns="91440" tIns="45720" rIns="91440" bIns="45720">
            <a:spAutoFit/>
          </a:bodyPr>
          <a:lstStyle/>
          <a:p>
            <a:pPr algn="ctr"/>
            <a:r>
              <a:rPr lang="fr-FR" sz="5400" b="1" cap="none" spc="0"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CO2</a:t>
            </a:r>
            <a:endParaRPr lang="fr-FR" sz="5400" b="1" cap="none" spc="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pic>
        <p:nvPicPr>
          <p:cNvPr id="12" name="Image 11"/>
          <p:cNvPicPr>
            <a:picLocks noChangeAspect="1"/>
          </p:cNvPicPr>
          <p:nvPr>
            <p:custDataLst>
              <p:tags r:id="rId8"/>
            </p:custDataLst>
          </p:nvPr>
        </p:nvPicPr>
        <p:blipFill>
          <a:blip r:embed="rId13" cstate="print">
            <a:extLst>
              <a:ext uri="{28A0092B-C50C-407E-A947-70E740481C1C}">
                <a14:useLocalDpi xmlns:a14="http://schemas.microsoft.com/office/drawing/2010/main" val="0"/>
              </a:ext>
            </a:extLst>
          </a:blip>
          <a:stretch>
            <a:fillRect/>
          </a:stretch>
        </p:blipFill>
        <p:spPr>
          <a:xfrm>
            <a:off x="5112108" y="4447016"/>
            <a:ext cx="2241849" cy="1881131"/>
          </a:xfrm>
          <a:prstGeom prst="rect">
            <a:avLst/>
          </a:prstGeom>
        </p:spPr>
      </p:pic>
      <p:pic>
        <p:nvPicPr>
          <p:cNvPr id="15" name="Image 14"/>
          <p:cNvPicPr>
            <a:picLocks noChangeAspect="1"/>
          </p:cNvPicPr>
          <p:nvPr>
            <p:custDataLst>
              <p:tags r:id="rId9"/>
            </p:custDataLst>
          </p:nvPr>
        </p:nvPicPr>
        <p:blipFill>
          <a:blip r:embed="rId14" cstate="print">
            <a:extLst>
              <a:ext uri="{28A0092B-C50C-407E-A947-70E740481C1C}">
                <a14:useLocalDpi xmlns:a14="http://schemas.microsoft.com/office/drawing/2010/main" val="0"/>
              </a:ext>
            </a:extLst>
          </a:blip>
          <a:stretch>
            <a:fillRect/>
          </a:stretch>
        </p:blipFill>
        <p:spPr>
          <a:xfrm>
            <a:off x="8081802" y="2495142"/>
            <a:ext cx="2073579" cy="1826262"/>
          </a:xfrm>
          <a:prstGeom prst="rect">
            <a:avLst/>
          </a:prstGeom>
        </p:spPr>
      </p:pic>
    </p:spTree>
    <p:extLst>
      <p:ext uri="{BB962C8B-B14F-4D97-AF65-F5344CB8AC3E}">
        <p14:creationId xmlns:p14="http://schemas.microsoft.com/office/powerpoint/2010/main" val="1761704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fade">
                                      <p:cBhvr>
                                        <p:cTn id="7" dur="500"/>
                                        <p:tgtEl>
                                          <p:spTgt spid="1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par>
                                <p:cTn id="16" presetID="10" presetClass="entr" presetSubtype="0" fill="hold"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500"/>
                                        <p:tgtEl>
                                          <p:spTgt spid="18"/>
                                        </p:tgtEl>
                                      </p:cBhvr>
                                    </p:animEffect>
                                  </p:childTnLst>
                                </p:cTn>
                              </p:par>
                              <p:par>
                                <p:cTn id="22" presetID="10" presetClass="entr" presetSubtype="0" fill="hold" nodeType="with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500"/>
                                        <p:tgtEl>
                                          <p:spTgt spid="15"/>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fade">
                                      <p:cBhvr>
                                        <p:cTn id="30"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8" grpId="0"/>
      <p:bldP spid="19" grpId="0"/>
      <p:bldP spid="2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re 12"/>
          <p:cNvSpPr>
            <a:spLocks noGrp="1"/>
          </p:cNvSpPr>
          <p:nvPr>
            <p:ph type="title"/>
            <p:custDataLst>
              <p:tags r:id="rId1"/>
            </p:custDataLst>
          </p:nvPr>
        </p:nvSpPr>
        <p:spPr/>
        <p:txBody>
          <a:bodyPr>
            <a:normAutofit/>
          </a:bodyPr>
          <a:lstStyle/>
          <a:p>
            <a:r>
              <a:rPr lang="fr-FR" sz="6000" noProof="1" smtClean="0"/>
              <a:t>Le cycle du carbone</a:t>
            </a:r>
            <a:endParaRPr lang="fr-FR" sz="6000" noProof="1"/>
          </a:p>
        </p:txBody>
      </p:sp>
      <p:sp>
        <p:nvSpPr>
          <p:cNvPr id="3" name="ZoneTexte 2"/>
          <p:cNvSpPr txBox="1"/>
          <p:nvPr>
            <p:custDataLst>
              <p:tags r:id="rId2"/>
            </p:custDataLst>
          </p:nvPr>
        </p:nvSpPr>
        <p:spPr>
          <a:xfrm>
            <a:off x="2680139" y="3042748"/>
            <a:ext cx="2057460" cy="461665"/>
          </a:xfrm>
          <a:prstGeom prst="rect">
            <a:avLst/>
          </a:prstGeom>
          <a:noFill/>
        </p:spPr>
        <p:txBody>
          <a:bodyPr wrap="square" rtlCol="0">
            <a:spAutoFit/>
          </a:bodyPr>
          <a:lstStyle/>
          <a:p>
            <a:r>
              <a:rPr lang="fr-CA" sz="2400" dirty="0" smtClean="0">
                <a:solidFill>
                  <a:schemeClr val="tx1">
                    <a:lumMod val="50000"/>
                  </a:schemeClr>
                </a:solidFill>
                <a:latin typeface="Calibri" panose="020F0502020204030204" pitchFamily="34" charset="0"/>
              </a:rPr>
              <a:t>Biosphère</a:t>
            </a:r>
            <a:endParaRPr lang="fr-CA" sz="2400" dirty="0">
              <a:solidFill>
                <a:schemeClr val="tx1">
                  <a:lumMod val="50000"/>
                </a:schemeClr>
              </a:solidFill>
              <a:latin typeface="Calibri" panose="020F0502020204030204" pitchFamily="34" charset="0"/>
            </a:endParaRPr>
          </a:p>
        </p:txBody>
      </p:sp>
      <p:sp>
        <p:nvSpPr>
          <p:cNvPr id="6" name="ZoneTexte 5"/>
          <p:cNvSpPr txBox="1"/>
          <p:nvPr>
            <p:custDataLst>
              <p:tags r:id="rId3"/>
            </p:custDataLst>
          </p:nvPr>
        </p:nvSpPr>
        <p:spPr>
          <a:xfrm>
            <a:off x="2677571" y="4839562"/>
            <a:ext cx="2060028" cy="461665"/>
          </a:xfrm>
          <a:prstGeom prst="rect">
            <a:avLst/>
          </a:prstGeom>
          <a:noFill/>
        </p:spPr>
        <p:txBody>
          <a:bodyPr wrap="square" rtlCol="0">
            <a:spAutoFit/>
          </a:bodyPr>
          <a:lstStyle/>
          <a:p>
            <a:r>
              <a:rPr lang="fr-CA" sz="2400" dirty="0" smtClean="0">
                <a:solidFill>
                  <a:schemeClr val="tx1">
                    <a:lumMod val="50000"/>
                  </a:schemeClr>
                </a:solidFill>
                <a:latin typeface="Calibri" panose="020F0502020204030204" pitchFamily="34" charset="0"/>
              </a:rPr>
              <a:t>Atmosphère</a:t>
            </a:r>
            <a:endParaRPr lang="fr-CA" sz="2400" dirty="0">
              <a:solidFill>
                <a:schemeClr val="tx1">
                  <a:lumMod val="50000"/>
                </a:schemeClr>
              </a:solidFill>
              <a:latin typeface="Calibri" panose="020F0502020204030204" pitchFamily="34" charset="0"/>
            </a:endParaRPr>
          </a:p>
        </p:txBody>
      </p:sp>
      <p:sp>
        <p:nvSpPr>
          <p:cNvPr id="7" name="ZoneTexte 6"/>
          <p:cNvSpPr txBox="1"/>
          <p:nvPr>
            <p:custDataLst>
              <p:tags r:id="rId4"/>
            </p:custDataLst>
          </p:nvPr>
        </p:nvSpPr>
        <p:spPr>
          <a:xfrm>
            <a:off x="2677571" y="3874638"/>
            <a:ext cx="2060028" cy="461665"/>
          </a:xfrm>
          <a:prstGeom prst="rect">
            <a:avLst/>
          </a:prstGeom>
          <a:noFill/>
        </p:spPr>
        <p:txBody>
          <a:bodyPr wrap="square" rtlCol="0">
            <a:spAutoFit/>
          </a:bodyPr>
          <a:lstStyle/>
          <a:p>
            <a:r>
              <a:rPr lang="fr-CA" sz="2400" dirty="0" smtClean="0">
                <a:solidFill>
                  <a:schemeClr val="tx1">
                    <a:lumMod val="50000"/>
                  </a:schemeClr>
                </a:solidFill>
                <a:latin typeface="Calibri" panose="020F0502020204030204" pitchFamily="34" charset="0"/>
              </a:rPr>
              <a:t>Océans</a:t>
            </a:r>
          </a:p>
        </p:txBody>
      </p:sp>
      <p:sp>
        <p:nvSpPr>
          <p:cNvPr id="19" name="ZoneTexte 18"/>
          <p:cNvSpPr txBox="1"/>
          <p:nvPr>
            <p:custDataLst>
              <p:tags r:id="rId5"/>
            </p:custDataLst>
          </p:nvPr>
        </p:nvSpPr>
        <p:spPr>
          <a:xfrm>
            <a:off x="1064869" y="1746105"/>
            <a:ext cx="9387665" cy="461665"/>
          </a:xfrm>
          <a:prstGeom prst="rect">
            <a:avLst/>
          </a:prstGeom>
          <a:noFill/>
        </p:spPr>
        <p:txBody>
          <a:bodyPr wrap="square" rtlCol="0">
            <a:spAutoFit/>
          </a:bodyPr>
          <a:lstStyle/>
          <a:p>
            <a:pPr marL="342900" indent="-342900">
              <a:buFont typeface="Arial" panose="020B0604020202020204" pitchFamily="34" charset="0"/>
              <a:buChar char="•"/>
            </a:pPr>
            <a:r>
              <a:rPr lang="fr-CA" sz="2400" dirty="0" smtClean="0">
                <a:solidFill>
                  <a:schemeClr val="tx1">
                    <a:lumMod val="50000"/>
                  </a:schemeClr>
                </a:solidFill>
                <a:latin typeface="Calibri" panose="020F0502020204030204" pitchFamily="34" charset="0"/>
              </a:rPr>
              <a:t>Faire les associations entre les réservoirs et les états du carbone :</a:t>
            </a:r>
            <a:endParaRPr lang="fr-CA" sz="2400" dirty="0">
              <a:solidFill>
                <a:schemeClr val="tx1">
                  <a:lumMod val="50000"/>
                </a:schemeClr>
              </a:solidFill>
              <a:latin typeface="Calibri" panose="020F0502020204030204" pitchFamily="34" charset="0"/>
            </a:endParaRPr>
          </a:p>
        </p:txBody>
      </p:sp>
      <p:pic>
        <p:nvPicPr>
          <p:cNvPr id="20" name="Image 19"/>
          <p:cNvPicPr>
            <a:picLocks noChangeAspect="1"/>
          </p:cNvPicPr>
          <p:nvPr>
            <p:custDataLst>
              <p:tags r:id="rId6"/>
            </p:custDataLst>
          </p:nvPr>
        </p:nvPicPr>
        <p:blipFill>
          <a:blip r:embed="rId21" cstate="print">
            <a:extLst>
              <a:ext uri="{28A0092B-C50C-407E-A947-70E740481C1C}">
                <a14:useLocalDpi xmlns:a14="http://schemas.microsoft.com/office/drawing/2010/main" val="0"/>
              </a:ext>
            </a:extLst>
          </a:blip>
          <a:stretch>
            <a:fillRect/>
          </a:stretch>
        </p:blipFill>
        <p:spPr>
          <a:xfrm>
            <a:off x="1377931" y="2267116"/>
            <a:ext cx="1132742" cy="1393061"/>
          </a:xfrm>
          <a:prstGeom prst="rect">
            <a:avLst/>
          </a:prstGeom>
        </p:spPr>
      </p:pic>
      <p:sp>
        <p:nvSpPr>
          <p:cNvPr id="26" name="ZoneTexte 25"/>
          <p:cNvSpPr txBox="1"/>
          <p:nvPr>
            <p:custDataLst>
              <p:tags r:id="rId7"/>
            </p:custDataLst>
          </p:nvPr>
        </p:nvSpPr>
        <p:spPr>
          <a:xfrm>
            <a:off x="9833925" y="3027489"/>
            <a:ext cx="1729630" cy="461665"/>
          </a:xfrm>
          <a:prstGeom prst="rect">
            <a:avLst/>
          </a:prstGeom>
          <a:noFill/>
        </p:spPr>
        <p:txBody>
          <a:bodyPr wrap="square" rtlCol="0">
            <a:spAutoFit/>
          </a:bodyPr>
          <a:lstStyle/>
          <a:p>
            <a:r>
              <a:rPr lang="fr-CA" sz="2400" dirty="0" smtClean="0">
                <a:solidFill>
                  <a:schemeClr val="tx1">
                    <a:lumMod val="50000"/>
                  </a:schemeClr>
                </a:solidFill>
                <a:latin typeface="Calibri" panose="020F0502020204030204" pitchFamily="34" charset="0"/>
              </a:rPr>
              <a:t>Liquide</a:t>
            </a:r>
            <a:endParaRPr lang="fr-CA" sz="2400" dirty="0">
              <a:solidFill>
                <a:schemeClr val="tx1">
                  <a:lumMod val="50000"/>
                </a:schemeClr>
              </a:solidFill>
              <a:latin typeface="Calibri" panose="020F0502020204030204" pitchFamily="34" charset="0"/>
            </a:endParaRPr>
          </a:p>
        </p:txBody>
      </p:sp>
      <p:sp>
        <p:nvSpPr>
          <p:cNvPr id="27" name="ZoneTexte 26"/>
          <p:cNvSpPr txBox="1"/>
          <p:nvPr>
            <p:custDataLst>
              <p:tags r:id="rId8"/>
            </p:custDataLst>
          </p:nvPr>
        </p:nvSpPr>
        <p:spPr>
          <a:xfrm>
            <a:off x="9871569" y="3994399"/>
            <a:ext cx="1729630" cy="461665"/>
          </a:xfrm>
          <a:prstGeom prst="rect">
            <a:avLst/>
          </a:prstGeom>
          <a:noFill/>
        </p:spPr>
        <p:txBody>
          <a:bodyPr wrap="square" rtlCol="0">
            <a:spAutoFit/>
          </a:bodyPr>
          <a:lstStyle/>
          <a:p>
            <a:r>
              <a:rPr lang="fr-CA" sz="2400" dirty="0" smtClean="0">
                <a:solidFill>
                  <a:schemeClr val="tx1">
                    <a:lumMod val="50000"/>
                  </a:schemeClr>
                </a:solidFill>
                <a:latin typeface="Calibri" panose="020F0502020204030204" pitchFamily="34" charset="0"/>
              </a:rPr>
              <a:t>Solide</a:t>
            </a:r>
            <a:endParaRPr lang="fr-CA" sz="2400" dirty="0">
              <a:solidFill>
                <a:schemeClr val="tx1">
                  <a:lumMod val="50000"/>
                </a:schemeClr>
              </a:solidFill>
              <a:latin typeface="Calibri" panose="020F0502020204030204" pitchFamily="34" charset="0"/>
            </a:endParaRPr>
          </a:p>
        </p:txBody>
      </p:sp>
      <p:sp>
        <p:nvSpPr>
          <p:cNvPr id="28" name="ZoneTexte 27"/>
          <p:cNvSpPr txBox="1"/>
          <p:nvPr>
            <p:custDataLst>
              <p:tags r:id="rId9"/>
            </p:custDataLst>
          </p:nvPr>
        </p:nvSpPr>
        <p:spPr>
          <a:xfrm>
            <a:off x="9871569" y="4818003"/>
            <a:ext cx="1729630" cy="461665"/>
          </a:xfrm>
          <a:prstGeom prst="rect">
            <a:avLst/>
          </a:prstGeom>
          <a:noFill/>
        </p:spPr>
        <p:txBody>
          <a:bodyPr wrap="square" rtlCol="0">
            <a:spAutoFit/>
          </a:bodyPr>
          <a:lstStyle/>
          <a:p>
            <a:r>
              <a:rPr lang="fr-CA" sz="2400" dirty="0" smtClean="0">
                <a:solidFill>
                  <a:schemeClr val="tx1">
                    <a:lumMod val="50000"/>
                  </a:schemeClr>
                </a:solidFill>
                <a:latin typeface="Calibri" panose="020F0502020204030204" pitchFamily="34" charset="0"/>
              </a:rPr>
              <a:t>Gazeux</a:t>
            </a:r>
            <a:endParaRPr lang="fr-CA" sz="2400" dirty="0">
              <a:solidFill>
                <a:schemeClr val="tx1">
                  <a:lumMod val="50000"/>
                </a:schemeClr>
              </a:solidFill>
              <a:latin typeface="Calibri" panose="020F0502020204030204" pitchFamily="34" charset="0"/>
            </a:endParaRPr>
          </a:p>
        </p:txBody>
      </p:sp>
      <p:pic>
        <p:nvPicPr>
          <p:cNvPr id="29" name="Image 28"/>
          <p:cNvPicPr>
            <a:picLocks noChangeAspect="1"/>
          </p:cNvPicPr>
          <p:nvPr>
            <p:custDataLst>
              <p:tags r:id="rId10"/>
            </p:custDataLst>
          </p:nvPr>
        </p:nvPicPr>
        <p:blipFill>
          <a:blip r:embed="rId22" cstate="print">
            <a:extLst>
              <a:ext uri="{28A0092B-C50C-407E-A947-70E740481C1C}">
                <a14:useLocalDpi xmlns:a14="http://schemas.microsoft.com/office/drawing/2010/main" val="0"/>
              </a:ext>
            </a:extLst>
          </a:blip>
          <a:stretch>
            <a:fillRect/>
          </a:stretch>
        </p:blipFill>
        <p:spPr>
          <a:xfrm>
            <a:off x="8954844" y="2879951"/>
            <a:ext cx="998906" cy="760713"/>
          </a:xfrm>
          <a:prstGeom prst="rect">
            <a:avLst/>
          </a:prstGeom>
        </p:spPr>
      </p:pic>
      <p:pic>
        <p:nvPicPr>
          <p:cNvPr id="25" name="Image 24"/>
          <p:cNvPicPr>
            <a:picLocks noChangeAspect="1"/>
          </p:cNvPicPr>
          <p:nvPr>
            <p:custDataLst>
              <p:tags r:id="rId11"/>
            </p:custDataLst>
          </p:nvPr>
        </p:nvPicPr>
        <p:blipFill>
          <a:blip r:embed="rId23" cstate="print">
            <a:extLst>
              <a:ext uri="{28A0092B-C50C-407E-A947-70E740481C1C}">
                <a14:useLocalDpi xmlns:a14="http://schemas.microsoft.com/office/drawing/2010/main" val="0"/>
              </a:ext>
            </a:extLst>
          </a:blip>
          <a:stretch>
            <a:fillRect/>
          </a:stretch>
        </p:blipFill>
        <p:spPr>
          <a:xfrm>
            <a:off x="8969152" y="3885562"/>
            <a:ext cx="984598" cy="679338"/>
          </a:xfrm>
          <a:prstGeom prst="rect">
            <a:avLst/>
          </a:prstGeom>
        </p:spPr>
      </p:pic>
      <p:pic>
        <p:nvPicPr>
          <p:cNvPr id="30" name="Image 29"/>
          <p:cNvPicPr>
            <a:picLocks noChangeAspect="1"/>
          </p:cNvPicPr>
          <p:nvPr>
            <p:custDataLst>
              <p:tags r:id="rId12"/>
            </p:custDataLst>
          </p:nvPr>
        </p:nvPicPr>
        <p:blipFill>
          <a:blip r:embed="rId24" cstate="print">
            <a:extLst>
              <a:ext uri="{28A0092B-C50C-407E-A947-70E740481C1C}">
                <a14:useLocalDpi xmlns:a14="http://schemas.microsoft.com/office/drawing/2010/main" val="0"/>
              </a:ext>
            </a:extLst>
          </a:blip>
          <a:stretch>
            <a:fillRect/>
          </a:stretch>
        </p:blipFill>
        <p:spPr>
          <a:xfrm>
            <a:off x="8970884" y="4639070"/>
            <a:ext cx="982866" cy="944546"/>
          </a:xfrm>
          <a:prstGeom prst="rect">
            <a:avLst/>
          </a:prstGeom>
        </p:spPr>
      </p:pic>
      <p:cxnSp>
        <p:nvCxnSpPr>
          <p:cNvPr id="4" name="Connecteur droit avec flèche 3"/>
          <p:cNvCxnSpPr>
            <a:stCxn id="3" idx="3"/>
            <a:endCxn id="25" idx="1"/>
          </p:cNvCxnSpPr>
          <p:nvPr>
            <p:custDataLst>
              <p:tags r:id="rId13"/>
            </p:custDataLst>
          </p:nvPr>
        </p:nvCxnSpPr>
        <p:spPr>
          <a:xfrm>
            <a:off x="4737599" y="3273581"/>
            <a:ext cx="4231553" cy="951650"/>
          </a:xfrm>
          <a:prstGeom prst="straightConnector1">
            <a:avLst/>
          </a:prstGeom>
          <a:ln w="28575">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9" name="Connecteur droit avec flèche 8"/>
          <p:cNvCxnSpPr>
            <a:stCxn id="3" idx="3"/>
            <a:endCxn id="29" idx="1"/>
          </p:cNvCxnSpPr>
          <p:nvPr>
            <p:custDataLst>
              <p:tags r:id="rId14"/>
            </p:custDataLst>
          </p:nvPr>
        </p:nvCxnSpPr>
        <p:spPr>
          <a:xfrm flipV="1">
            <a:off x="4737599" y="3260308"/>
            <a:ext cx="4217245" cy="13273"/>
          </a:xfrm>
          <a:prstGeom prst="straightConnector1">
            <a:avLst/>
          </a:prstGeom>
          <a:ln w="28575">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11" name="Connecteur droit avec flèche 10"/>
          <p:cNvCxnSpPr>
            <a:stCxn id="7" idx="3"/>
            <a:endCxn id="29" idx="1"/>
          </p:cNvCxnSpPr>
          <p:nvPr>
            <p:custDataLst>
              <p:tags r:id="rId15"/>
            </p:custDataLst>
          </p:nvPr>
        </p:nvCxnSpPr>
        <p:spPr>
          <a:xfrm flipV="1">
            <a:off x="4737599" y="3260308"/>
            <a:ext cx="4217245" cy="845163"/>
          </a:xfrm>
          <a:prstGeom prst="straightConnector1">
            <a:avLst/>
          </a:prstGeom>
          <a:ln w="28575">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22" name="Connecteur droit avec flèche 21"/>
          <p:cNvCxnSpPr>
            <a:stCxn id="6" idx="3"/>
            <a:endCxn id="30" idx="1"/>
          </p:cNvCxnSpPr>
          <p:nvPr>
            <p:custDataLst>
              <p:tags r:id="rId16"/>
            </p:custDataLst>
          </p:nvPr>
        </p:nvCxnSpPr>
        <p:spPr>
          <a:xfrm>
            <a:off x="4737599" y="5070395"/>
            <a:ext cx="4233285" cy="40948"/>
          </a:xfrm>
          <a:prstGeom prst="straightConnector1">
            <a:avLst/>
          </a:prstGeom>
          <a:ln w="28575">
            <a:solidFill>
              <a:schemeClr val="tx2"/>
            </a:solidFill>
            <a:tailEnd type="triangle"/>
          </a:ln>
        </p:spPr>
        <p:style>
          <a:lnRef idx="1">
            <a:schemeClr val="accent1"/>
          </a:lnRef>
          <a:fillRef idx="0">
            <a:schemeClr val="accent1"/>
          </a:fillRef>
          <a:effectRef idx="0">
            <a:schemeClr val="accent1"/>
          </a:effectRef>
          <a:fontRef idx="minor">
            <a:schemeClr val="tx1"/>
          </a:fontRef>
        </p:style>
      </p:cxnSp>
      <p:pic>
        <p:nvPicPr>
          <p:cNvPr id="21" name="Image 20"/>
          <p:cNvPicPr>
            <a:picLocks noChangeAspect="1"/>
          </p:cNvPicPr>
          <p:nvPr>
            <p:custDataLst>
              <p:tags r:id="rId17"/>
            </p:custDataLst>
          </p:nvPr>
        </p:nvPicPr>
        <p:blipFill>
          <a:blip r:embed="rId25" cstate="print">
            <a:extLst>
              <a:ext uri="{28A0092B-C50C-407E-A947-70E740481C1C}">
                <a14:useLocalDpi xmlns:a14="http://schemas.microsoft.com/office/drawing/2010/main" val="0"/>
              </a:ext>
            </a:extLst>
          </a:blip>
          <a:stretch>
            <a:fillRect/>
          </a:stretch>
        </p:blipFill>
        <p:spPr>
          <a:xfrm>
            <a:off x="1556432" y="3695159"/>
            <a:ext cx="954241" cy="800702"/>
          </a:xfrm>
          <a:prstGeom prst="rect">
            <a:avLst/>
          </a:prstGeom>
        </p:spPr>
      </p:pic>
      <p:pic>
        <p:nvPicPr>
          <p:cNvPr id="31" name="Image 30"/>
          <p:cNvPicPr>
            <a:picLocks noChangeAspect="1"/>
          </p:cNvPicPr>
          <p:nvPr>
            <p:custDataLst>
              <p:tags r:id="rId18"/>
            </p:custDataLst>
          </p:nvPr>
        </p:nvPicPr>
        <p:blipFill>
          <a:blip r:embed="rId26" cstate="print">
            <a:extLst>
              <a:ext uri="{28A0092B-C50C-407E-A947-70E740481C1C}">
                <a14:useLocalDpi xmlns:a14="http://schemas.microsoft.com/office/drawing/2010/main" val="0"/>
              </a:ext>
            </a:extLst>
          </a:blip>
          <a:stretch>
            <a:fillRect/>
          </a:stretch>
        </p:blipFill>
        <p:spPr>
          <a:xfrm>
            <a:off x="1556432" y="4686618"/>
            <a:ext cx="964484" cy="849449"/>
          </a:xfrm>
          <a:prstGeom prst="rect">
            <a:avLst/>
          </a:prstGeom>
        </p:spPr>
      </p:pic>
    </p:spTree>
    <p:extLst>
      <p:ext uri="{BB962C8B-B14F-4D97-AF65-F5344CB8AC3E}">
        <p14:creationId xmlns:p14="http://schemas.microsoft.com/office/powerpoint/2010/main" val="17828537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1000"/>
                                        <p:tgtEl>
                                          <p:spTgt spid="9"/>
                                        </p:tgtEl>
                                      </p:cBhvr>
                                    </p:animEffect>
                                  </p:childTnLst>
                                </p:cTn>
                              </p:par>
                              <p:par>
                                <p:cTn id="8" presetID="22" presetClass="entr" presetSubtype="8"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left)">
                                      <p:cBhvr>
                                        <p:cTn id="10" dur="1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down)">
                                      <p:cBhvr>
                                        <p:cTn id="15" dur="1000"/>
                                        <p:tgtEl>
                                          <p:spTgt spid="11"/>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nodeType="clickEffect">
                                  <p:stCondLst>
                                    <p:cond delay="0"/>
                                  </p:stCondLst>
                                  <p:childTnLst>
                                    <p:set>
                                      <p:cBhvr>
                                        <p:cTn id="19" dur="1" fill="hold">
                                          <p:stCondLst>
                                            <p:cond delay="0"/>
                                          </p:stCondLst>
                                        </p:cTn>
                                        <p:tgtEl>
                                          <p:spTgt spid="22"/>
                                        </p:tgtEl>
                                        <p:attrNameLst>
                                          <p:attrName>style.visibility</p:attrName>
                                        </p:attrNameLst>
                                      </p:cBhvr>
                                      <p:to>
                                        <p:strVal val="visible"/>
                                      </p:to>
                                    </p:set>
                                    <p:animEffect transition="in" filter="wipe(left)">
                                      <p:cBhvr>
                                        <p:cTn id="20" dur="1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re 12"/>
          <p:cNvSpPr>
            <a:spLocks noGrp="1"/>
          </p:cNvSpPr>
          <p:nvPr>
            <p:ph type="title"/>
            <p:custDataLst>
              <p:tags r:id="rId1"/>
            </p:custDataLst>
          </p:nvPr>
        </p:nvSpPr>
        <p:spPr/>
        <p:txBody>
          <a:bodyPr>
            <a:normAutofit/>
          </a:bodyPr>
          <a:lstStyle/>
          <a:p>
            <a:r>
              <a:rPr lang="fr-FR" sz="6000" noProof="1" smtClean="0"/>
              <a:t>Le cycle du carbone</a:t>
            </a:r>
            <a:endParaRPr lang="fr-FR" sz="6000" noProof="1"/>
          </a:p>
        </p:txBody>
      </p:sp>
      <p:sp>
        <p:nvSpPr>
          <p:cNvPr id="14" name="Espace réservé du contenu 13"/>
          <p:cNvSpPr>
            <a:spLocks noGrp="1"/>
          </p:cNvSpPr>
          <p:nvPr>
            <p:ph idx="1"/>
            <p:custDataLst>
              <p:tags r:id="rId2"/>
            </p:custDataLst>
          </p:nvPr>
        </p:nvSpPr>
        <p:spPr/>
        <p:txBody>
          <a:bodyPr>
            <a:normAutofit/>
          </a:bodyPr>
          <a:lstStyle/>
          <a:p>
            <a:pPr algn="just">
              <a:buClr>
                <a:schemeClr val="tx1">
                  <a:lumMod val="50000"/>
                </a:schemeClr>
              </a:buClr>
            </a:pPr>
            <a:r>
              <a:rPr lang="fr-FR" noProof="1" smtClean="0">
                <a:solidFill>
                  <a:schemeClr val="tx1">
                    <a:lumMod val="50000"/>
                  </a:schemeClr>
                </a:solidFill>
                <a:latin typeface="Calibri" panose="020F0502020204030204" pitchFamily="34" charset="0"/>
              </a:rPr>
              <a:t>Plusieurs mécanismes naturels vont émettre du carbone :</a:t>
            </a:r>
          </a:p>
        </p:txBody>
      </p:sp>
      <p:pic>
        <p:nvPicPr>
          <p:cNvPr id="7" name="Image 6"/>
          <p:cNvPicPr>
            <a:picLocks noChangeAspect="1"/>
          </p:cNvPicPr>
          <p:nvPr>
            <p:custDataLst>
              <p:tags r:id="rId3"/>
            </p:custDataLst>
          </p:nvPr>
        </p:nvPicPr>
        <p:blipFill>
          <a:blip r:embed="rId18" cstate="print">
            <a:extLst>
              <a:ext uri="{28A0092B-C50C-407E-A947-70E740481C1C}">
                <a14:useLocalDpi xmlns:a14="http://schemas.microsoft.com/office/drawing/2010/main" val="0"/>
              </a:ext>
            </a:extLst>
          </a:blip>
          <a:stretch>
            <a:fillRect/>
          </a:stretch>
        </p:blipFill>
        <p:spPr>
          <a:xfrm>
            <a:off x="9498766" y="2269702"/>
            <a:ext cx="1842746" cy="1597448"/>
          </a:xfrm>
          <a:prstGeom prst="rect">
            <a:avLst/>
          </a:prstGeom>
        </p:spPr>
      </p:pic>
      <p:pic>
        <p:nvPicPr>
          <p:cNvPr id="9" name="Image 8"/>
          <p:cNvPicPr>
            <a:picLocks noChangeAspect="1"/>
          </p:cNvPicPr>
          <p:nvPr>
            <p:custDataLst>
              <p:tags r:id="rId4"/>
            </p:custDataLst>
          </p:nvPr>
        </p:nvPicPr>
        <p:blipFill>
          <a:blip r:embed="rId19" cstate="print">
            <a:extLst>
              <a:ext uri="{28A0092B-C50C-407E-A947-70E740481C1C}">
                <a14:useLocalDpi xmlns:a14="http://schemas.microsoft.com/office/drawing/2010/main" val="0"/>
              </a:ext>
            </a:extLst>
          </a:blip>
          <a:stretch>
            <a:fillRect/>
          </a:stretch>
        </p:blipFill>
        <p:spPr>
          <a:xfrm>
            <a:off x="2552664" y="4398874"/>
            <a:ext cx="1808683" cy="1811426"/>
          </a:xfrm>
          <a:prstGeom prst="rect">
            <a:avLst/>
          </a:prstGeom>
        </p:spPr>
      </p:pic>
      <p:sp>
        <p:nvSpPr>
          <p:cNvPr id="11" name="ZoneTexte 10"/>
          <p:cNvSpPr txBox="1"/>
          <p:nvPr>
            <p:custDataLst>
              <p:tags r:id="rId5"/>
            </p:custDataLst>
          </p:nvPr>
        </p:nvSpPr>
        <p:spPr>
          <a:xfrm>
            <a:off x="6004586" y="4898680"/>
            <a:ext cx="2388206" cy="769441"/>
          </a:xfrm>
          <a:prstGeom prst="rect">
            <a:avLst/>
          </a:prstGeom>
          <a:noFill/>
        </p:spPr>
        <p:txBody>
          <a:bodyPr wrap="square" rtlCol="0">
            <a:spAutoFit/>
          </a:bodyPr>
          <a:lstStyle/>
          <a:p>
            <a:r>
              <a:rPr lang="fr-CA" sz="2200" dirty="0" smtClean="0">
                <a:solidFill>
                  <a:schemeClr val="tx1">
                    <a:lumMod val="50000"/>
                  </a:schemeClr>
                </a:solidFill>
                <a:latin typeface="Calibri" panose="020F0502020204030204" pitchFamily="34" charset="0"/>
              </a:rPr>
              <a:t>Décomposition des végétaux</a:t>
            </a:r>
            <a:endParaRPr lang="fr-CA" sz="2200" dirty="0">
              <a:solidFill>
                <a:schemeClr val="tx1">
                  <a:lumMod val="50000"/>
                </a:schemeClr>
              </a:solidFill>
              <a:latin typeface="Calibri" panose="020F0502020204030204" pitchFamily="34" charset="0"/>
            </a:endParaRPr>
          </a:p>
        </p:txBody>
      </p:sp>
      <p:sp>
        <p:nvSpPr>
          <p:cNvPr id="15" name="ZoneTexte 14"/>
          <p:cNvSpPr txBox="1"/>
          <p:nvPr>
            <p:custDataLst>
              <p:tags r:id="rId6"/>
            </p:custDataLst>
          </p:nvPr>
        </p:nvSpPr>
        <p:spPr>
          <a:xfrm>
            <a:off x="742458" y="5119921"/>
            <a:ext cx="1810206" cy="430887"/>
          </a:xfrm>
          <a:prstGeom prst="rect">
            <a:avLst/>
          </a:prstGeom>
          <a:noFill/>
        </p:spPr>
        <p:txBody>
          <a:bodyPr wrap="square" rtlCol="0">
            <a:spAutoFit/>
          </a:bodyPr>
          <a:lstStyle/>
          <a:p>
            <a:r>
              <a:rPr lang="fr-CA" sz="2200" dirty="0" smtClean="0">
                <a:solidFill>
                  <a:schemeClr val="tx1">
                    <a:lumMod val="50000"/>
                  </a:schemeClr>
                </a:solidFill>
                <a:latin typeface="Calibri" panose="020F0502020204030204" pitchFamily="34" charset="0"/>
              </a:rPr>
              <a:t>Feux de forêt</a:t>
            </a:r>
            <a:endParaRPr lang="fr-CA" sz="2200" dirty="0">
              <a:solidFill>
                <a:schemeClr val="tx1">
                  <a:lumMod val="50000"/>
                </a:schemeClr>
              </a:solidFill>
              <a:latin typeface="Calibri" panose="020F0502020204030204" pitchFamily="34" charset="0"/>
            </a:endParaRPr>
          </a:p>
        </p:txBody>
      </p:sp>
      <p:sp>
        <p:nvSpPr>
          <p:cNvPr id="16" name="ZoneTexte 15"/>
          <p:cNvSpPr txBox="1"/>
          <p:nvPr>
            <p:custDataLst>
              <p:tags r:id="rId7"/>
            </p:custDataLst>
          </p:nvPr>
        </p:nvSpPr>
        <p:spPr>
          <a:xfrm>
            <a:off x="7985049" y="2846898"/>
            <a:ext cx="1584788" cy="769441"/>
          </a:xfrm>
          <a:prstGeom prst="rect">
            <a:avLst/>
          </a:prstGeom>
          <a:noFill/>
        </p:spPr>
        <p:txBody>
          <a:bodyPr wrap="square" rtlCol="0">
            <a:spAutoFit/>
          </a:bodyPr>
          <a:lstStyle/>
          <a:p>
            <a:r>
              <a:rPr lang="fr-CA" sz="2200" dirty="0" smtClean="0">
                <a:solidFill>
                  <a:schemeClr val="tx1">
                    <a:lumMod val="50000"/>
                  </a:schemeClr>
                </a:solidFill>
                <a:latin typeface="Calibri" panose="020F0502020204030204" pitchFamily="34" charset="0"/>
              </a:rPr>
              <a:t>Éruptions volcaniques</a:t>
            </a:r>
            <a:endParaRPr lang="fr-CA" sz="2200" dirty="0">
              <a:solidFill>
                <a:schemeClr val="tx1">
                  <a:lumMod val="50000"/>
                </a:schemeClr>
              </a:solidFill>
              <a:latin typeface="Calibri" panose="020F0502020204030204" pitchFamily="34" charset="0"/>
            </a:endParaRPr>
          </a:p>
        </p:txBody>
      </p:sp>
      <p:pic>
        <p:nvPicPr>
          <p:cNvPr id="17" name="Image 16"/>
          <p:cNvPicPr>
            <a:picLocks noChangeAspect="1"/>
          </p:cNvPicPr>
          <p:nvPr>
            <p:custDataLst>
              <p:tags r:id="rId8"/>
            </p:custDataLst>
          </p:nvPr>
        </p:nvPicPr>
        <p:blipFill>
          <a:blip r:embed="rId20" cstate="print">
            <a:extLst>
              <a:ext uri="{28A0092B-C50C-407E-A947-70E740481C1C}">
                <a14:useLocalDpi xmlns:a14="http://schemas.microsoft.com/office/drawing/2010/main" val="0"/>
              </a:ext>
            </a:extLst>
          </a:blip>
          <a:stretch>
            <a:fillRect/>
          </a:stretch>
        </p:blipFill>
        <p:spPr>
          <a:xfrm>
            <a:off x="4469864" y="3344138"/>
            <a:ext cx="903399" cy="734108"/>
          </a:xfrm>
          <a:prstGeom prst="rect">
            <a:avLst/>
          </a:prstGeom>
        </p:spPr>
      </p:pic>
      <p:pic>
        <p:nvPicPr>
          <p:cNvPr id="18" name="Image 17"/>
          <p:cNvPicPr>
            <a:picLocks noChangeAspect="1"/>
          </p:cNvPicPr>
          <p:nvPr>
            <p:custDataLst>
              <p:tags r:id="rId9"/>
            </p:custDataLst>
          </p:nvPr>
        </p:nvPicPr>
        <p:blipFill>
          <a:blip r:embed="rId21" cstate="print">
            <a:extLst>
              <a:ext uri="{28A0092B-C50C-407E-A947-70E740481C1C}">
                <a14:useLocalDpi xmlns:a14="http://schemas.microsoft.com/office/drawing/2010/main" val="0"/>
              </a:ext>
            </a:extLst>
          </a:blip>
          <a:stretch>
            <a:fillRect/>
          </a:stretch>
        </p:blipFill>
        <p:spPr>
          <a:xfrm>
            <a:off x="5667240" y="3267233"/>
            <a:ext cx="1036894" cy="833311"/>
          </a:xfrm>
          <a:prstGeom prst="rect">
            <a:avLst/>
          </a:prstGeom>
        </p:spPr>
      </p:pic>
      <p:pic>
        <p:nvPicPr>
          <p:cNvPr id="19" name="Image 18"/>
          <p:cNvPicPr>
            <a:picLocks noChangeAspect="1"/>
          </p:cNvPicPr>
          <p:nvPr>
            <p:custDataLst>
              <p:tags r:id="rId10"/>
            </p:custDataLst>
          </p:nvPr>
        </p:nvPicPr>
        <p:blipFill>
          <a:blip r:embed="rId22" cstate="print">
            <a:extLst>
              <a:ext uri="{28A0092B-C50C-407E-A947-70E740481C1C}">
                <a14:useLocalDpi xmlns:a14="http://schemas.microsoft.com/office/drawing/2010/main" val="0"/>
              </a:ext>
            </a:extLst>
          </a:blip>
          <a:stretch>
            <a:fillRect/>
          </a:stretch>
        </p:blipFill>
        <p:spPr>
          <a:xfrm>
            <a:off x="4506318" y="2426939"/>
            <a:ext cx="741870" cy="834071"/>
          </a:xfrm>
          <a:prstGeom prst="rect">
            <a:avLst/>
          </a:prstGeom>
        </p:spPr>
      </p:pic>
      <p:sp>
        <p:nvSpPr>
          <p:cNvPr id="21" name="ZoneTexte 20"/>
          <p:cNvSpPr txBox="1"/>
          <p:nvPr>
            <p:custDataLst>
              <p:tags r:id="rId11"/>
            </p:custDataLst>
          </p:nvPr>
        </p:nvSpPr>
        <p:spPr>
          <a:xfrm>
            <a:off x="1973141" y="2846212"/>
            <a:ext cx="2388206" cy="769441"/>
          </a:xfrm>
          <a:prstGeom prst="rect">
            <a:avLst/>
          </a:prstGeom>
          <a:noFill/>
        </p:spPr>
        <p:txBody>
          <a:bodyPr wrap="square" rtlCol="0">
            <a:spAutoFit/>
          </a:bodyPr>
          <a:lstStyle/>
          <a:p>
            <a:r>
              <a:rPr lang="fr-CA" sz="2200" dirty="0" smtClean="0">
                <a:solidFill>
                  <a:schemeClr val="tx1">
                    <a:lumMod val="50000"/>
                  </a:schemeClr>
                </a:solidFill>
                <a:latin typeface="Calibri" panose="020F0502020204030204" pitchFamily="34" charset="0"/>
              </a:rPr>
              <a:t>Respiration des organismes vivants</a:t>
            </a:r>
            <a:endParaRPr lang="fr-CA" sz="2200" dirty="0">
              <a:solidFill>
                <a:schemeClr val="tx1">
                  <a:lumMod val="50000"/>
                </a:schemeClr>
              </a:solidFill>
              <a:latin typeface="Calibri" panose="020F0502020204030204" pitchFamily="34" charset="0"/>
            </a:endParaRPr>
          </a:p>
        </p:txBody>
      </p:sp>
      <p:pic>
        <p:nvPicPr>
          <p:cNvPr id="26" name="Image 25"/>
          <p:cNvPicPr>
            <a:picLocks noChangeAspect="1"/>
          </p:cNvPicPr>
          <p:nvPr>
            <p:custDataLst>
              <p:tags r:id="rId12"/>
            </p:custDataLst>
          </p:nvPr>
        </p:nvPicPr>
        <p:blipFill>
          <a:blip r:embed="rId23" cstate="print">
            <a:extLst>
              <a:ext uri="{28A0092B-C50C-407E-A947-70E740481C1C}">
                <a14:useLocalDpi xmlns:a14="http://schemas.microsoft.com/office/drawing/2010/main" val="0"/>
              </a:ext>
            </a:extLst>
          </a:blip>
          <a:stretch>
            <a:fillRect/>
          </a:stretch>
        </p:blipFill>
        <p:spPr>
          <a:xfrm>
            <a:off x="8313429" y="4079496"/>
            <a:ext cx="419755" cy="531223"/>
          </a:xfrm>
          <a:prstGeom prst="rect">
            <a:avLst/>
          </a:prstGeom>
        </p:spPr>
      </p:pic>
      <p:pic>
        <p:nvPicPr>
          <p:cNvPr id="27" name="Image 26"/>
          <p:cNvPicPr>
            <a:picLocks noChangeAspect="1"/>
          </p:cNvPicPr>
          <p:nvPr>
            <p:custDataLst>
              <p:tags r:id="rId13"/>
            </p:custDataLst>
          </p:nvPr>
        </p:nvPicPr>
        <p:blipFill>
          <a:blip r:embed="rId24" cstate="print">
            <a:extLst>
              <a:ext uri="{28A0092B-C50C-407E-A947-70E740481C1C}">
                <a14:useLocalDpi xmlns:a14="http://schemas.microsoft.com/office/drawing/2010/main" val="0"/>
              </a:ext>
            </a:extLst>
          </a:blip>
          <a:stretch>
            <a:fillRect/>
          </a:stretch>
        </p:blipFill>
        <p:spPr>
          <a:xfrm>
            <a:off x="9569837" y="4151509"/>
            <a:ext cx="433320" cy="387199"/>
          </a:xfrm>
          <a:prstGeom prst="rect">
            <a:avLst/>
          </a:prstGeom>
        </p:spPr>
      </p:pic>
      <p:graphicFrame>
        <p:nvGraphicFramePr>
          <p:cNvPr id="30" name="Diagramme 29"/>
          <p:cNvGraphicFramePr/>
          <p:nvPr>
            <p:custDataLst>
              <p:tags r:id="rId14"/>
            </p:custDataLst>
            <p:extLst>
              <p:ext uri="{D42A27DB-BD31-4B8C-83A1-F6EECF244321}">
                <p14:modId xmlns:p14="http://schemas.microsoft.com/office/powerpoint/2010/main" val="3504789282"/>
              </p:ext>
            </p:extLst>
          </p:nvPr>
        </p:nvGraphicFramePr>
        <p:xfrm>
          <a:off x="7698294" y="4124888"/>
          <a:ext cx="2687415" cy="1914039"/>
        </p:xfrm>
        <a:graphic>
          <a:graphicData uri="http://schemas.openxmlformats.org/drawingml/2006/diagram">
            <dgm:relIds xmlns:dgm="http://schemas.openxmlformats.org/drawingml/2006/diagram" xmlns:r="http://schemas.openxmlformats.org/officeDocument/2006/relationships" r:dm="rId25" r:lo="rId26" r:qs="rId27" r:cs="rId28"/>
          </a:graphicData>
        </a:graphic>
      </p:graphicFrame>
      <p:pic>
        <p:nvPicPr>
          <p:cNvPr id="20" name="Image 19"/>
          <p:cNvPicPr>
            <a:picLocks noChangeAspect="1"/>
          </p:cNvPicPr>
          <p:nvPr>
            <p:custDataLst>
              <p:tags r:id="rId15"/>
            </p:custDataLst>
          </p:nvPr>
        </p:nvPicPr>
        <p:blipFill>
          <a:blip r:embed="rId30" cstate="print">
            <a:extLst>
              <a:ext uri="{28A0092B-C50C-407E-A947-70E740481C1C}">
                <a14:useLocalDpi xmlns:a14="http://schemas.microsoft.com/office/drawing/2010/main" val="0"/>
              </a:ext>
            </a:extLst>
          </a:blip>
          <a:stretch>
            <a:fillRect/>
          </a:stretch>
        </p:blipFill>
        <p:spPr>
          <a:xfrm>
            <a:off x="5692419" y="2454603"/>
            <a:ext cx="836684" cy="778742"/>
          </a:xfrm>
          <a:prstGeom prst="rect">
            <a:avLst/>
          </a:prstGeom>
        </p:spPr>
      </p:pic>
    </p:spTree>
    <p:extLst>
      <p:ext uri="{BB962C8B-B14F-4D97-AF65-F5344CB8AC3E}">
        <p14:creationId xmlns:p14="http://schemas.microsoft.com/office/powerpoint/2010/main" val="2952487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fade">
                                      <p:cBhvr>
                                        <p:cTn id="7" dur="750"/>
                                        <p:tgtEl>
                                          <p:spTgt spid="1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500"/>
                                        <p:tgtEl>
                                          <p:spTgt spid="21"/>
                                        </p:tgtEl>
                                      </p:cBhvr>
                                    </p:animEffect>
                                  </p:childTnLst>
                                </p:cTn>
                              </p:par>
                              <p:par>
                                <p:cTn id="13" presetID="10" presetClass="entr" presetSubtype="0" fill="hold" nodeType="with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childTnLst>
                                </p:cTn>
                              </p:par>
                              <p:par>
                                <p:cTn id="16" presetID="10" presetClass="entr" presetSubtype="0" fill="hold" nodeType="with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fade">
                                      <p:cBhvr>
                                        <p:cTn id="18" dur="500"/>
                                        <p:tgtEl>
                                          <p:spTgt spid="18"/>
                                        </p:tgtEl>
                                      </p:cBhvr>
                                    </p:animEffect>
                                  </p:childTnLst>
                                </p:cTn>
                              </p:par>
                              <p:par>
                                <p:cTn id="19" presetID="10" presetClass="entr" presetSubtype="0" fill="hold" nodeType="with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fade">
                                      <p:cBhvr>
                                        <p:cTn id="21" dur="500"/>
                                        <p:tgtEl>
                                          <p:spTgt spid="19"/>
                                        </p:tgtEl>
                                      </p:cBhvr>
                                    </p:animEffect>
                                  </p:childTnLst>
                                </p:cTn>
                              </p:par>
                              <p:par>
                                <p:cTn id="22" presetID="10" presetClass="entr" presetSubtype="0" fill="hold" nodeType="with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fade">
                                      <p:cBhvr>
                                        <p:cTn id="24" dur="500"/>
                                        <p:tgtEl>
                                          <p:spTgt spid="20"/>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500"/>
                                        <p:tgtEl>
                                          <p:spTgt spid="16"/>
                                        </p:tgtEl>
                                      </p:cBhvr>
                                    </p:animEffect>
                                  </p:childTnLst>
                                </p:cTn>
                              </p:par>
                              <p:par>
                                <p:cTn id="30" presetID="10" presetClass="entr" presetSubtype="0" fill="hold" nodeType="with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500"/>
                                        <p:tgtEl>
                                          <p:spTgt spid="15"/>
                                        </p:tgtEl>
                                      </p:cBhvr>
                                    </p:animEffect>
                                  </p:childTnLst>
                                </p:cTn>
                              </p:par>
                              <p:par>
                                <p:cTn id="38" presetID="10" presetClass="entr" presetSubtype="0" fill="hold" nodeType="with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fade">
                                      <p:cBhvr>
                                        <p:cTn id="40" dur="500"/>
                                        <p:tgtEl>
                                          <p:spTgt spid="9"/>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11"/>
                                        </p:tgtEl>
                                        <p:attrNameLst>
                                          <p:attrName>style.visibility</p:attrName>
                                        </p:attrNameLst>
                                      </p:cBhvr>
                                      <p:to>
                                        <p:strVal val="visible"/>
                                      </p:to>
                                    </p:set>
                                    <p:animEffect transition="in" filter="fade">
                                      <p:cBhvr>
                                        <p:cTn id="45" dur="500"/>
                                        <p:tgtEl>
                                          <p:spTgt spid="11"/>
                                        </p:tgtEl>
                                      </p:cBhvr>
                                    </p:animEffect>
                                  </p:childTnLst>
                                </p:cTn>
                              </p:par>
                              <p:par>
                                <p:cTn id="46" presetID="10" presetClass="entr" presetSubtype="0" fill="hold" nodeType="with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fade">
                                      <p:cBhvr>
                                        <p:cTn id="48" dur="500"/>
                                        <p:tgtEl>
                                          <p:spTgt spid="26"/>
                                        </p:tgtEl>
                                      </p:cBhvr>
                                    </p:animEffect>
                                  </p:childTnLst>
                                </p:cTn>
                              </p:par>
                              <p:par>
                                <p:cTn id="49" presetID="10" presetClass="entr" presetSubtype="0" fill="hold" nodeType="with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fade">
                                      <p:cBhvr>
                                        <p:cTn id="51" dur="500"/>
                                        <p:tgtEl>
                                          <p:spTgt spid="27"/>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30"/>
                                        </p:tgtEl>
                                        <p:attrNameLst>
                                          <p:attrName>style.visibility</p:attrName>
                                        </p:attrNameLst>
                                      </p:cBhvr>
                                      <p:to>
                                        <p:strVal val="visible"/>
                                      </p:to>
                                    </p:set>
                                    <p:animEffect transition="in" filter="fade">
                                      <p:cBhvr>
                                        <p:cTn id="54"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5" grpId="0"/>
      <p:bldP spid="16" grpId="0"/>
      <p:bldP spid="21" grpId="0"/>
      <p:bldGraphic spid="30" grpId="0">
        <p:bldAsOne/>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re 12"/>
          <p:cNvSpPr>
            <a:spLocks noGrp="1"/>
          </p:cNvSpPr>
          <p:nvPr>
            <p:ph type="title"/>
            <p:custDataLst>
              <p:tags r:id="rId1"/>
            </p:custDataLst>
          </p:nvPr>
        </p:nvSpPr>
        <p:spPr/>
        <p:txBody>
          <a:bodyPr>
            <a:normAutofit/>
          </a:bodyPr>
          <a:lstStyle/>
          <a:p>
            <a:r>
              <a:rPr lang="fr-FR" sz="6000" noProof="1" smtClean="0"/>
              <a:t>Le cycle du carbone</a:t>
            </a:r>
            <a:endParaRPr lang="fr-FR" sz="6000" noProof="1"/>
          </a:p>
        </p:txBody>
      </p:sp>
      <p:sp>
        <p:nvSpPr>
          <p:cNvPr id="14" name="Espace réservé du contenu 13"/>
          <p:cNvSpPr>
            <a:spLocks noGrp="1"/>
          </p:cNvSpPr>
          <p:nvPr>
            <p:ph idx="1"/>
            <p:custDataLst>
              <p:tags r:id="rId2"/>
            </p:custDataLst>
          </p:nvPr>
        </p:nvSpPr>
        <p:spPr>
          <a:xfrm>
            <a:off x="1239656" y="1794413"/>
            <a:ext cx="9923358" cy="4187286"/>
          </a:xfrm>
        </p:spPr>
        <p:txBody>
          <a:bodyPr>
            <a:normAutofit/>
          </a:bodyPr>
          <a:lstStyle/>
          <a:p>
            <a:pPr algn="just">
              <a:buClr>
                <a:schemeClr val="tx1">
                  <a:lumMod val="50000"/>
                </a:schemeClr>
              </a:buClr>
            </a:pPr>
            <a:r>
              <a:rPr lang="fr-FR" noProof="1" smtClean="0">
                <a:solidFill>
                  <a:schemeClr val="tx1">
                    <a:lumMod val="50000"/>
                  </a:schemeClr>
                </a:solidFill>
                <a:latin typeface="Calibri" panose="020F0502020204030204" pitchFamily="34" charset="0"/>
              </a:rPr>
              <a:t>La quantité du carbone n’est pas la même partout :</a:t>
            </a:r>
          </a:p>
        </p:txBody>
      </p:sp>
      <p:pic>
        <p:nvPicPr>
          <p:cNvPr id="8" name="Image 7"/>
          <p:cNvPicPr>
            <a:picLocks noChangeAspect="1"/>
          </p:cNvPicPr>
          <p:nvPr>
            <p:custDataLst>
              <p:tags r:id="rId3"/>
            </p:custDataLst>
          </p:nvPr>
        </p:nvPicPr>
        <p:blipFill>
          <a:blip r:embed="rId16" cstate="print">
            <a:extLst>
              <a:ext uri="{28A0092B-C50C-407E-A947-70E740481C1C}">
                <a14:useLocalDpi xmlns:a14="http://schemas.microsoft.com/office/drawing/2010/main" val="0"/>
              </a:ext>
            </a:extLst>
          </a:blip>
          <a:stretch>
            <a:fillRect/>
          </a:stretch>
        </p:blipFill>
        <p:spPr>
          <a:xfrm>
            <a:off x="2455594" y="2377480"/>
            <a:ext cx="1865274" cy="2293939"/>
          </a:xfrm>
          <a:prstGeom prst="rect">
            <a:avLst/>
          </a:prstGeom>
        </p:spPr>
      </p:pic>
      <p:sp>
        <p:nvSpPr>
          <p:cNvPr id="11" name="ZoneTexte 10"/>
          <p:cNvSpPr txBox="1"/>
          <p:nvPr>
            <p:custDataLst>
              <p:tags r:id="rId4"/>
            </p:custDataLst>
          </p:nvPr>
        </p:nvSpPr>
        <p:spPr>
          <a:xfrm>
            <a:off x="1200256" y="3312159"/>
            <a:ext cx="2003461" cy="461665"/>
          </a:xfrm>
          <a:prstGeom prst="rect">
            <a:avLst/>
          </a:prstGeom>
          <a:noFill/>
        </p:spPr>
        <p:txBody>
          <a:bodyPr wrap="square" rtlCol="0">
            <a:spAutoFit/>
          </a:bodyPr>
          <a:lstStyle/>
          <a:p>
            <a:r>
              <a:rPr lang="fr-CA" sz="2400" dirty="0" smtClean="0">
                <a:solidFill>
                  <a:schemeClr val="tx1">
                    <a:lumMod val="50000"/>
                  </a:schemeClr>
                </a:solidFill>
                <a:latin typeface="Tw Cen MT" panose="020B0602020104020603" pitchFamily="34" charset="0"/>
              </a:rPr>
              <a:t>Biosphère</a:t>
            </a:r>
            <a:endParaRPr lang="fr-CA" sz="2400" dirty="0">
              <a:solidFill>
                <a:schemeClr val="tx1">
                  <a:lumMod val="50000"/>
                </a:schemeClr>
              </a:solidFill>
              <a:latin typeface="Tw Cen MT" panose="020B0602020104020603" pitchFamily="34" charset="0"/>
            </a:endParaRPr>
          </a:p>
        </p:txBody>
      </p:sp>
      <p:sp>
        <p:nvSpPr>
          <p:cNvPr id="12" name="ZoneTexte 11"/>
          <p:cNvSpPr txBox="1"/>
          <p:nvPr>
            <p:custDataLst>
              <p:tags r:id="rId5"/>
            </p:custDataLst>
          </p:nvPr>
        </p:nvSpPr>
        <p:spPr>
          <a:xfrm>
            <a:off x="3637461" y="5353848"/>
            <a:ext cx="2003461" cy="461665"/>
          </a:xfrm>
          <a:prstGeom prst="rect">
            <a:avLst/>
          </a:prstGeom>
          <a:noFill/>
        </p:spPr>
        <p:txBody>
          <a:bodyPr wrap="square" rtlCol="0">
            <a:spAutoFit/>
          </a:bodyPr>
          <a:lstStyle/>
          <a:p>
            <a:r>
              <a:rPr lang="fr-CA" sz="2400" dirty="0" smtClean="0">
                <a:solidFill>
                  <a:schemeClr val="tx1">
                    <a:lumMod val="50000"/>
                  </a:schemeClr>
                </a:solidFill>
                <a:latin typeface="Calibri" panose="020F0502020204030204" pitchFamily="34" charset="0"/>
              </a:rPr>
              <a:t>Océans</a:t>
            </a:r>
            <a:endParaRPr lang="fr-CA" sz="2400" dirty="0">
              <a:solidFill>
                <a:schemeClr val="tx1">
                  <a:lumMod val="50000"/>
                </a:schemeClr>
              </a:solidFill>
              <a:latin typeface="Calibri" panose="020F0502020204030204" pitchFamily="34" charset="0"/>
            </a:endParaRPr>
          </a:p>
        </p:txBody>
      </p:sp>
      <p:sp>
        <p:nvSpPr>
          <p:cNvPr id="15" name="ZoneTexte 14"/>
          <p:cNvSpPr txBox="1"/>
          <p:nvPr>
            <p:custDataLst>
              <p:tags r:id="rId6"/>
            </p:custDataLst>
          </p:nvPr>
        </p:nvSpPr>
        <p:spPr>
          <a:xfrm>
            <a:off x="9829872" y="3593209"/>
            <a:ext cx="2003461" cy="461665"/>
          </a:xfrm>
          <a:prstGeom prst="rect">
            <a:avLst/>
          </a:prstGeom>
          <a:noFill/>
        </p:spPr>
        <p:txBody>
          <a:bodyPr wrap="square" rtlCol="0">
            <a:spAutoFit/>
          </a:bodyPr>
          <a:lstStyle/>
          <a:p>
            <a:r>
              <a:rPr lang="fr-CA" sz="2400" dirty="0" smtClean="0">
                <a:solidFill>
                  <a:schemeClr val="tx1">
                    <a:lumMod val="50000"/>
                  </a:schemeClr>
                </a:solidFill>
                <a:latin typeface="Calibri" panose="020F0502020204030204" pitchFamily="34" charset="0"/>
              </a:rPr>
              <a:t>Atmosphère</a:t>
            </a:r>
            <a:endParaRPr lang="fr-CA" sz="2400" dirty="0">
              <a:solidFill>
                <a:schemeClr val="tx1">
                  <a:lumMod val="50000"/>
                </a:schemeClr>
              </a:solidFill>
              <a:latin typeface="Calibri" panose="020F0502020204030204" pitchFamily="34" charset="0"/>
            </a:endParaRPr>
          </a:p>
        </p:txBody>
      </p:sp>
      <p:sp>
        <p:nvSpPr>
          <p:cNvPr id="17" name="Rectangle 16"/>
          <p:cNvSpPr/>
          <p:nvPr>
            <p:custDataLst>
              <p:tags r:id="rId7"/>
            </p:custDataLst>
          </p:nvPr>
        </p:nvSpPr>
        <p:spPr>
          <a:xfrm>
            <a:off x="5298555" y="2601119"/>
            <a:ext cx="1726755" cy="923330"/>
          </a:xfrm>
          <a:prstGeom prst="rect">
            <a:avLst/>
          </a:prstGeom>
          <a:noFill/>
        </p:spPr>
        <p:txBody>
          <a:bodyPr wrap="none" lIns="91440" tIns="45720" rIns="91440" bIns="45720">
            <a:spAutoFit/>
          </a:bodyPr>
          <a:lstStyle/>
          <a:p>
            <a:pPr algn="ctr"/>
            <a:r>
              <a:rPr lang="fr-FR" sz="5400" b="1" cap="none" spc="0"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CO2</a:t>
            </a:r>
            <a:endParaRPr lang="fr-FR" sz="5400" b="1" cap="none" spc="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sp>
        <p:nvSpPr>
          <p:cNvPr id="6" name="Flèche à trois pointes 5"/>
          <p:cNvSpPr/>
          <p:nvPr>
            <p:custDataLst>
              <p:tags r:id="rId8"/>
            </p:custDataLst>
          </p:nvPr>
        </p:nvSpPr>
        <p:spPr>
          <a:xfrm flipV="1">
            <a:off x="4768735" y="3524449"/>
            <a:ext cx="2865201" cy="799710"/>
          </a:xfrm>
          <a:prstGeom prst="leftRightUpArrow">
            <a:avLst/>
          </a:prstGeom>
          <a:solidFill>
            <a:schemeClr val="tx2">
              <a:lumMod val="50000"/>
              <a:lumOff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pic>
        <p:nvPicPr>
          <p:cNvPr id="16" name="Image 15"/>
          <p:cNvPicPr>
            <a:picLocks noChangeAspect="1"/>
          </p:cNvPicPr>
          <p:nvPr>
            <p:custDataLst>
              <p:tags r:id="rId9"/>
            </p:custDataLst>
          </p:nvPr>
        </p:nvPicPr>
        <p:blipFill>
          <a:blip r:embed="rId17" cstate="print">
            <a:extLst>
              <a:ext uri="{28A0092B-C50C-407E-A947-70E740481C1C}">
                <a14:useLocalDpi xmlns:a14="http://schemas.microsoft.com/office/drawing/2010/main" val="0"/>
              </a:ext>
            </a:extLst>
          </a:blip>
          <a:stretch>
            <a:fillRect/>
          </a:stretch>
        </p:blipFill>
        <p:spPr>
          <a:xfrm>
            <a:off x="5060409" y="4671419"/>
            <a:ext cx="2203046" cy="1659016"/>
          </a:xfrm>
          <a:prstGeom prst="rect">
            <a:avLst/>
          </a:prstGeom>
        </p:spPr>
      </p:pic>
      <p:sp>
        <p:nvSpPr>
          <p:cNvPr id="21" name="Ellipse 20"/>
          <p:cNvSpPr/>
          <p:nvPr>
            <p:custDataLst>
              <p:tags r:id="rId10"/>
            </p:custDataLst>
          </p:nvPr>
        </p:nvSpPr>
        <p:spPr>
          <a:xfrm>
            <a:off x="5037010" y="4493121"/>
            <a:ext cx="2249844" cy="2075305"/>
          </a:xfrm>
          <a:prstGeom prst="ellipse">
            <a:avLst/>
          </a:prstGeom>
          <a:solidFill>
            <a:schemeClr val="tx2">
              <a:lumMod val="50000"/>
              <a:lumOff val="50000"/>
            </a:schemeClr>
          </a:solidFill>
        </p:spPr>
        <p:style>
          <a:lnRef idx="0">
            <a:schemeClr val="accent2"/>
          </a:lnRef>
          <a:fillRef idx="3">
            <a:schemeClr val="accent2"/>
          </a:fillRef>
          <a:effectRef idx="3">
            <a:schemeClr val="accent2"/>
          </a:effectRef>
          <a:fontRef idx="minor">
            <a:schemeClr val="lt1"/>
          </a:fontRef>
        </p:style>
        <p:txBody>
          <a:bodyPr rtlCol="0" anchor="ctr"/>
          <a:lstStyle/>
          <a:p>
            <a:pPr algn="ctr"/>
            <a:r>
              <a:rPr lang="fr-CA" sz="7200" dirty="0">
                <a:latin typeface="Calibri" panose="020F0502020204030204" pitchFamily="34" charset="0"/>
              </a:rPr>
              <a:t>5</a:t>
            </a:r>
            <a:r>
              <a:rPr lang="fr-CA" sz="7200" dirty="0" smtClean="0">
                <a:latin typeface="Calibri" panose="020F0502020204030204" pitchFamily="34" charset="0"/>
              </a:rPr>
              <a:t>0X</a:t>
            </a:r>
            <a:endParaRPr lang="fr-CA" sz="7400" dirty="0">
              <a:latin typeface="Calibri" panose="020F0502020204030204" pitchFamily="34" charset="0"/>
            </a:endParaRPr>
          </a:p>
        </p:txBody>
      </p:sp>
      <p:pic>
        <p:nvPicPr>
          <p:cNvPr id="18" name="Image 17"/>
          <p:cNvPicPr>
            <a:picLocks noChangeAspect="1"/>
          </p:cNvPicPr>
          <p:nvPr>
            <p:custDataLst>
              <p:tags r:id="rId11"/>
            </p:custDataLst>
          </p:nvPr>
        </p:nvPicPr>
        <p:blipFill>
          <a:blip r:embed="rId18" cstate="print">
            <a:extLst>
              <a:ext uri="{28A0092B-C50C-407E-A947-70E740481C1C}">
                <a14:useLocalDpi xmlns:a14="http://schemas.microsoft.com/office/drawing/2010/main" val="0"/>
              </a:ext>
            </a:extLst>
          </a:blip>
          <a:stretch>
            <a:fillRect/>
          </a:stretch>
        </p:blipFill>
        <p:spPr>
          <a:xfrm>
            <a:off x="7793275" y="2999263"/>
            <a:ext cx="2029100" cy="1672155"/>
          </a:xfrm>
          <a:prstGeom prst="rect">
            <a:avLst/>
          </a:prstGeom>
        </p:spPr>
      </p:pic>
      <p:sp>
        <p:nvSpPr>
          <p:cNvPr id="3" name="Ellipse 2"/>
          <p:cNvSpPr/>
          <p:nvPr>
            <p:custDataLst>
              <p:tags r:id="rId12"/>
            </p:custDataLst>
          </p:nvPr>
        </p:nvSpPr>
        <p:spPr>
          <a:xfrm>
            <a:off x="8514270" y="3552188"/>
            <a:ext cx="587109" cy="566304"/>
          </a:xfrm>
          <a:prstGeom prst="ellipse">
            <a:avLst/>
          </a:prstGeom>
          <a:solidFill>
            <a:schemeClr val="tx2">
              <a:lumMod val="50000"/>
              <a:lumOff val="50000"/>
            </a:schemeClr>
          </a:solidFill>
        </p:spPr>
        <p:style>
          <a:lnRef idx="0">
            <a:schemeClr val="accent2"/>
          </a:lnRef>
          <a:fillRef idx="3">
            <a:schemeClr val="accent2"/>
          </a:fillRef>
          <a:effectRef idx="3">
            <a:schemeClr val="accent2"/>
          </a:effectRef>
          <a:fontRef idx="minor">
            <a:schemeClr val="lt1"/>
          </a:fontRef>
        </p:style>
        <p:txBody>
          <a:bodyPr rtlCol="0" anchor="ctr"/>
          <a:lstStyle/>
          <a:p>
            <a:pPr algn="ctr"/>
            <a:r>
              <a:rPr lang="fr-CA" sz="1600" dirty="0" smtClean="0">
                <a:latin typeface="Calibri" panose="020F0502020204030204" pitchFamily="34" charset="0"/>
              </a:rPr>
              <a:t>1X</a:t>
            </a:r>
            <a:endParaRPr lang="fr-CA" sz="1050" dirty="0">
              <a:latin typeface="Calibri" panose="020F0502020204030204" pitchFamily="34" charset="0"/>
            </a:endParaRPr>
          </a:p>
        </p:txBody>
      </p:sp>
      <p:sp>
        <p:nvSpPr>
          <p:cNvPr id="20" name="Ellipse 19"/>
          <p:cNvSpPr/>
          <p:nvPr>
            <p:custDataLst>
              <p:tags r:id="rId13"/>
            </p:custDataLst>
          </p:nvPr>
        </p:nvSpPr>
        <p:spPr>
          <a:xfrm>
            <a:off x="2903213" y="3059909"/>
            <a:ext cx="973172" cy="929079"/>
          </a:xfrm>
          <a:prstGeom prst="ellipse">
            <a:avLst/>
          </a:prstGeom>
          <a:solidFill>
            <a:schemeClr val="tx2">
              <a:lumMod val="50000"/>
              <a:lumOff val="50000"/>
            </a:schemeClr>
          </a:solidFill>
        </p:spPr>
        <p:style>
          <a:lnRef idx="0">
            <a:schemeClr val="accent2"/>
          </a:lnRef>
          <a:fillRef idx="3">
            <a:schemeClr val="accent2"/>
          </a:fillRef>
          <a:effectRef idx="3">
            <a:schemeClr val="accent2"/>
          </a:effectRef>
          <a:fontRef idx="minor">
            <a:schemeClr val="lt1"/>
          </a:fontRef>
        </p:style>
        <p:txBody>
          <a:bodyPr rtlCol="0" anchor="ctr"/>
          <a:lstStyle/>
          <a:p>
            <a:pPr algn="ctr"/>
            <a:r>
              <a:rPr lang="fr-CA" sz="3600" dirty="0">
                <a:latin typeface="Calibri" panose="020F0502020204030204" pitchFamily="34" charset="0"/>
              </a:rPr>
              <a:t>4</a:t>
            </a:r>
            <a:r>
              <a:rPr lang="fr-CA" sz="3600" dirty="0" smtClean="0">
                <a:latin typeface="Calibri" panose="020F0502020204030204" pitchFamily="34" charset="0"/>
              </a:rPr>
              <a:t>X</a:t>
            </a:r>
            <a:endParaRPr lang="fr-CA" dirty="0">
              <a:latin typeface="Calibri" panose="020F0502020204030204" pitchFamily="34" charset="0"/>
            </a:endParaRPr>
          </a:p>
        </p:txBody>
      </p:sp>
    </p:spTree>
    <p:extLst>
      <p:ext uri="{BB962C8B-B14F-4D97-AF65-F5344CB8AC3E}">
        <p14:creationId xmlns:p14="http://schemas.microsoft.com/office/powerpoint/2010/main" val="5418058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fade">
                                      <p:cBhvr>
                                        <p:cTn id="7" dur="750"/>
                                        <p:tgtEl>
                                          <p:spTgt spid="14">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500"/>
                                        <p:tgtEl>
                                          <p:spTgt spid="17"/>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500"/>
                                        <p:tgtEl>
                                          <p:spTgt spid="11"/>
                                        </p:tgtEl>
                                      </p:cBhvr>
                                    </p:animEffect>
                                  </p:childTnLst>
                                </p:cTn>
                              </p:par>
                              <p:par>
                                <p:cTn id="17" presetID="10" presetClass="entr" presetSubtype="0" fill="hold" nodeType="with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par>
                                <p:cTn id="23" presetID="10" presetClass="entr" presetSubtype="0" fill="hold" nodeType="with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500"/>
                                        <p:tgtEl>
                                          <p:spTgt spid="18"/>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500"/>
                                        <p:tgtEl>
                                          <p:spTgt spid="15"/>
                                        </p:tgtEl>
                                      </p:cBhvr>
                                    </p:animEffect>
                                  </p:childTnLst>
                                </p:cTn>
                              </p:par>
                            </p:childTnLst>
                          </p:cTn>
                        </p:par>
                        <p:par>
                          <p:cTn id="29" fill="hold">
                            <p:stCondLst>
                              <p:cond delay="750"/>
                            </p:stCondLst>
                            <p:childTnLst>
                              <p:par>
                                <p:cTn id="30" presetID="42" presetClass="entr" presetSubtype="0" fill="hold" grpId="0" nodeType="after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fade">
                                      <p:cBhvr>
                                        <p:cTn id="32" dur="1000"/>
                                        <p:tgtEl>
                                          <p:spTgt spid="6"/>
                                        </p:tgtEl>
                                      </p:cBhvr>
                                    </p:animEffect>
                                    <p:anim calcmode="lin" valueType="num">
                                      <p:cBhvr>
                                        <p:cTn id="33" dur="1000" fill="hold"/>
                                        <p:tgtEl>
                                          <p:spTgt spid="6"/>
                                        </p:tgtEl>
                                        <p:attrNameLst>
                                          <p:attrName>ppt_x</p:attrName>
                                        </p:attrNameLst>
                                      </p:cBhvr>
                                      <p:tavLst>
                                        <p:tav tm="0">
                                          <p:val>
                                            <p:strVal val="#ppt_x"/>
                                          </p:val>
                                        </p:tav>
                                        <p:tav tm="100000">
                                          <p:val>
                                            <p:strVal val="#ppt_x"/>
                                          </p:val>
                                        </p:tav>
                                      </p:tavLst>
                                    </p:anim>
                                    <p:anim calcmode="lin" valueType="num">
                                      <p:cBhvr>
                                        <p:cTn id="34" dur="1000" fill="hold"/>
                                        <p:tgtEl>
                                          <p:spTgt spid="6"/>
                                        </p:tgtEl>
                                        <p:attrNameLst>
                                          <p:attrName>ppt_y</p:attrName>
                                        </p:attrNameLst>
                                      </p:cBhvr>
                                      <p:tavLst>
                                        <p:tav tm="0">
                                          <p:val>
                                            <p:strVal val="#ppt_y+.1"/>
                                          </p:val>
                                        </p:tav>
                                        <p:tav tm="100000">
                                          <p:val>
                                            <p:strVal val="#ppt_y"/>
                                          </p:val>
                                        </p:tav>
                                      </p:tavLst>
                                    </p:anim>
                                  </p:childTnLst>
                                </p:cTn>
                              </p:par>
                              <p:par>
                                <p:cTn id="35" presetID="6" presetClass="entr" presetSubtype="16" fill="hold" grpId="0" nodeType="withEffect">
                                  <p:stCondLst>
                                    <p:cond delay="1000"/>
                                  </p:stCondLst>
                                  <p:childTnLst>
                                    <p:set>
                                      <p:cBhvr>
                                        <p:cTn id="36" dur="1" fill="hold">
                                          <p:stCondLst>
                                            <p:cond delay="0"/>
                                          </p:stCondLst>
                                        </p:cTn>
                                        <p:tgtEl>
                                          <p:spTgt spid="3"/>
                                        </p:tgtEl>
                                        <p:attrNameLst>
                                          <p:attrName>style.visibility</p:attrName>
                                        </p:attrNameLst>
                                      </p:cBhvr>
                                      <p:to>
                                        <p:strVal val="visible"/>
                                      </p:to>
                                    </p:set>
                                    <p:animEffect transition="in" filter="circle(in)">
                                      <p:cBhvr>
                                        <p:cTn id="37" dur="2000"/>
                                        <p:tgtEl>
                                          <p:spTgt spid="3"/>
                                        </p:tgtEl>
                                      </p:cBhvr>
                                    </p:animEffect>
                                  </p:childTnLst>
                                </p:cTn>
                              </p:par>
                              <p:par>
                                <p:cTn id="38" presetID="6" presetClass="entr" presetSubtype="16" fill="hold" grpId="0" nodeType="withEffect">
                                  <p:stCondLst>
                                    <p:cond delay="2000"/>
                                  </p:stCondLst>
                                  <p:childTnLst>
                                    <p:set>
                                      <p:cBhvr>
                                        <p:cTn id="39" dur="1" fill="hold">
                                          <p:stCondLst>
                                            <p:cond delay="0"/>
                                          </p:stCondLst>
                                        </p:cTn>
                                        <p:tgtEl>
                                          <p:spTgt spid="20"/>
                                        </p:tgtEl>
                                        <p:attrNameLst>
                                          <p:attrName>style.visibility</p:attrName>
                                        </p:attrNameLst>
                                      </p:cBhvr>
                                      <p:to>
                                        <p:strVal val="visible"/>
                                      </p:to>
                                    </p:set>
                                    <p:animEffect transition="in" filter="circle(in)">
                                      <p:cBhvr>
                                        <p:cTn id="40" dur="2000"/>
                                        <p:tgtEl>
                                          <p:spTgt spid="20"/>
                                        </p:tgtEl>
                                      </p:cBhvr>
                                    </p:animEffect>
                                  </p:childTnLst>
                                </p:cTn>
                              </p:par>
                              <p:par>
                                <p:cTn id="41" presetID="6" presetClass="entr" presetSubtype="16" fill="hold" grpId="0" nodeType="withEffect">
                                  <p:stCondLst>
                                    <p:cond delay="3000"/>
                                  </p:stCondLst>
                                  <p:childTnLst>
                                    <p:set>
                                      <p:cBhvr>
                                        <p:cTn id="42" dur="1" fill="hold">
                                          <p:stCondLst>
                                            <p:cond delay="0"/>
                                          </p:stCondLst>
                                        </p:cTn>
                                        <p:tgtEl>
                                          <p:spTgt spid="21"/>
                                        </p:tgtEl>
                                        <p:attrNameLst>
                                          <p:attrName>style.visibility</p:attrName>
                                        </p:attrNameLst>
                                      </p:cBhvr>
                                      <p:to>
                                        <p:strVal val="visible"/>
                                      </p:to>
                                    </p:set>
                                    <p:animEffect transition="in" filter="circle(in)">
                                      <p:cBhvr>
                                        <p:cTn id="43" dur="2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5" grpId="0"/>
      <p:bldP spid="17" grpId="0"/>
      <p:bldP spid="6" grpId="0" animBg="1"/>
      <p:bldP spid="21" grpId="0" animBg="1"/>
      <p:bldP spid="3" grpId="0" animBg="1"/>
      <p:bldP spid="2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Image 18"/>
          <p:cNvPicPr>
            <a:picLocks noChangeAspect="1"/>
          </p:cNvPicPr>
          <p:nvPr>
            <p:custDataLst>
              <p:tags r:id="rId1"/>
            </p:custDataLst>
          </p:nvPr>
        </p:nvPicPr>
        <p:blipFill>
          <a:blip r:embed="rId13" cstate="print">
            <a:extLst>
              <a:ext uri="{28A0092B-C50C-407E-A947-70E740481C1C}">
                <a14:useLocalDpi xmlns:a14="http://schemas.microsoft.com/office/drawing/2010/main" val="0"/>
              </a:ext>
            </a:extLst>
          </a:blip>
          <a:stretch>
            <a:fillRect/>
          </a:stretch>
        </p:blipFill>
        <p:spPr>
          <a:xfrm>
            <a:off x="5060409" y="4481864"/>
            <a:ext cx="2203046" cy="1848571"/>
          </a:xfrm>
          <a:prstGeom prst="rect">
            <a:avLst/>
          </a:prstGeom>
        </p:spPr>
      </p:pic>
      <p:sp>
        <p:nvSpPr>
          <p:cNvPr id="13" name="Titre 12"/>
          <p:cNvSpPr>
            <a:spLocks noGrp="1"/>
          </p:cNvSpPr>
          <p:nvPr>
            <p:ph type="title"/>
            <p:custDataLst>
              <p:tags r:id="rId2"/>
            </p:custDataLst>
          </p:nvPr>
        </p:nvSpPr>
        <p:spPr/>
        <p:txBody>
          <a:bodyPr>
            <a:normAutofit/>
          </a:bodyPr>
          <a:lstStyle/>
          <a:p>
            <a:r>
              <a:rPr lang="fr-FR" sz="6000" noProof="1" smtClean="0"/>
              <a:t>Le cycle du carbone</a:t>
            </a:r>
            <a:endParaRPr lang="fr-FR" sz="6000" noProof="1"/>
          </a:p>
        </p:txBody>
      </p:sp>
      <p:sp>
        <p:nvSpPr>
          <p:cNvPr id="6" name="Espace réservé du contenu 13"/>
          <p:cNvSpPr>
            <a:spLocks noGrp="1"/>
          </p:cNvSpPr>
          <p:nvPr>
            <p:ph idx="1"/>
            <p:custDataLst>
              <p:tags r:id="rId3"/>
            </p:custDataLst>
          </p:nvPr>
        </p:nvSpPr>
        <p:spPr>
          <a:xfrm>
            <a:off x="1200256" y="1794414"/>
            <a:ext cx="9923358" cy="4187286"/>
          </a:xfrm>
        </p:spPr>
        <p:txBody>
          <a:bodyPr>
            <a:normAutofit/>
          </a:bodyPr>
          <a:lstStyle/>
          <a:p>
            <a:pPr algn="just">
              <a:buClr>
                <a:schemeClr val="tx1">
                  <a:lumMod val="50000"/>
                </a:schemeClr>
              </a:buClr>
            </a:pPr>
            <a:r>
              <a:rPr lang="fr-FR" noProof="1" smtClean="0">
                <a:solidFill>
                  <a:schemeClr val="tx1">
                    <a:lumMod val="50000"/>
                  </a:schemeClr>
                </a:solidFill>
                <a:latin typeface="Calibri" panose="020F0502020204030204" pitchFamily="34" charset="0"/>
              </a:rPr>
              <a:t>Le carbone circule de manière naturelle entre les milieux :</a:t>
            </a:r>
          </a:p>
        </p:txBody>
      </p:sp>
      <p:pic>
        <p:nvPicPr>
          <p:cNvPr id="7" name="Image 6"/>
          <p:cNvPicPr>
            <a:picLocks noChangeAspect="1"/>
          </p:cNvPicPr>
          <p:nvPr>
            <p:custDataLst>
              <p:tags r:id="rId4"/>
            </p:custDataLst>
          </p:nvPr>
        </p:nvPicPr>
        <p:blipFill>
          <a:blip r:embed="rId14" cstate="print">
            <a:extLst>
              <a:ext uri="{28A0092B-C50C-407E-A947-70E740481C1C}">
                <a14:useLocalDpi xmlns:a14="http://schemas.microsoft.com/office/drawing/2010/main" val="0"/>
              </a:ext>
            </a:extLst>
          </a:blip>
          <a:stretch>
            <a:fillRect/>
          </a:stretch>
        </p:blipFill>
        <p:spPr>
          <a:xfrm>
            <a:off x="2455594" y="2377480"/>
            <a:ext cx="1865274" cy="2293939"/>
          </a:xfrm>
          <a:prstGeom prst="rect">
            <a:avLst/>
          </a:prstGeom>
        </p:spPr>
      </p:pic>
      <p:sp>
        <p:nvSpPr>
          <p:cNvPr id="10" name="ZoneTexte 9"/>
          <p:cNvSpPr txBox="1"/>
          <p:nvPr>
            <p:custDataLst>
              <p:tags r:id="rId5"/>
            </p:custDataLst>
          </p:nvPr>
        </p:nvSpPr>
        <p:spPr>
          <a:xfrm>
            <a:off x="1200256" y="3312159"/>
            <a:ext cx="2003461" cy="461665"/>
          </a:xfrm>
          <a:prstGeom prst="rect">
            <a:avLst/>
          </a:prstGeom>
          <a:noFill/>
        </p:spPr>
        <p:txBody>
          <a:bodyPr wrap="square" rtlCol="0">
            <a:spAutoFit/>
          </a:bodyPr>
          <a:lstStyle/>
          <a:p>
            <a:r>
              <a:rPr lang="fr-CA" sz="2400" dirty="0" smtClean="0">
                <a:solidFill>
                  <a:schemeClr val="tx1">
                    <a:lumMod val="50000"/>
                  </a:schemeClr>
                </a:solidFill>
                <a:latin typeface="Calibri" panose="020F0502020204030204" pitchFamily="34" charset="0"/>
              </a:rPr>
              <a:t>Biosphère</a:t>
            </a:r>
            <a:endParaRPr lang="fr-CA" dirty="0">
              <a:solidFill>
                <a:schemeClr val="tx1">
                  <a:lumMod val="50000"/>
                </a:schemeClr>
              </a:solidFill>
              <a:latin typeface="Calibri" panose="020F0502020204030204" pitchFamily="34" charset="0"/>
            </a:endParaRPr>
          </a:p>
        </p:txBody>
      </p:sp>
      <p:graphicFrame>
        <p:nvGraphicFramePr>
          <p:cNvPr id="20" name="Diagramme 19"/>
          <p:cNvGraphicFramePr/>
          <p:nvPr>
            <p:custDataLst>
              <p:tags r:id="rId6"/>
            </p:custDataLst>
            <p:extLst>
              <p:ext uri="{D42A27DB-BD31-4B8C-83A1-F6EECF244321}">
                <p14:modId xmlns:p14="http://schemas.microsoft.com/office/powerpoint/2010/main" val="1286791035"/>
              </p:ext>
            </p:extLst>
          </p:nvPr>
        </p:nvGraphicFramePr>
        <p:xfrm>
          <a:off x="3899972" y="2083738"/>
          <a:ext cx="4527932" cy="3303844"/>
        </p:xfrm>
        <a:graphic>
          <a:graphicData uri="http://schemas.openxmlformats.org/drawingml/2006/diagram">
            <dgm:relIds xmlns:dgm="http://schemas.openxmlformats.org/drawingml/2006/diagram" xmlns:r="http://schemas.openxmlformats.org/officeDocument/2006/relationships" r:dm="rId15" r:lo="rId16" r:qs="rId17" r:cs="rId18"/>
          </a:graphicData>
        </a:graphic>
      </p:graphicFrame>
      <p:sp>
        <p:nvSpPr>
          <p:cNvPr id="21" name="Rectangle 20"/>
          <p:cNvSpPr/>
          <p:nvPr>
            <p:custDataLst>
              <p:tags r:id="rId7"/>
            </p:custDataLst>
          </p:nvPr>
        </p:nvSpPr>
        <p:spPr>
          <a:xfrm>
            <a:off x="5348185" y="3113784"/>
            <a:ext cx="1627561" cy="1107996"/>
          </a:xfrm>
          <a:prstGeom prst="rect">
            <a:avLst/>
          </a:prstGeom>
          <a:noFill/>
        </p:spPr>
        <p:txBody>
          <a:bodyPr wrap="none" lIns="91440" tIns="45720" rIns="91440" bIns="45720">
            <a:spAutoFit/>
          </a:bodyPr>
          <a:lstStyle/>
          <a:p>
            <a:pPr algn="ctr"/>
            <a:r>
              <a:rPr lang="fr-FR" sz="6600" b="1" cap="none" spc="0"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Calibri" panose="020F0502020204030204" pitchFamily="34" charset="0"/>
              </a:rPr>
              <a:t>CO2</a:t>
            </a:r>
            <a:endParaRPr lang="fr-FR" sz="6600" b="1" cap="none" spc="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Calibri" panose="020F0502020204030204" pitchFamily="34" charset="0"/>
            </a:endParaRPr>
          </a:p>
        </p:txBody>
      </p:sp>
      <p:sp>
        <p:nvSpPr>
          <p:cNvPr id="16" name="ZoneTexte 15"/>
          <p:cNvSpPr txBox="1"/>
          <p:nvPr>
            <p:custDataLst>
              <p:tags r:id="rId8"/>
            </p:custDataLst>
          </p:nvPr>
        </p:nvSpPr>
        <p:spPr>
          <a:xfrm>
            <a:off x="9829872" y="3593209"/>
            <a:ext cx="2003461" cy="461665"/>
          </a:xfrm>
          <a:prstGeom prst="rect">
            <a:avLst/>
          </a:prstGeom>
          <a:noFill/>
        </p:spPr>
        <p:txBody>
          <a:bodyPr wrap="square" rtlCol="0">
            <a:spAutoFit/>
          </a:bodyPr>
          <a:lstStyle/>
          <a:p>
            <a:r>
              <a:rPr lang="fr-CA" sz="2400" dirty="0" smtClean="0">
                <a:solidFill>
                  <a:schemeClr val="tx1">
                    <a:lumMod val="50000"/>
                  </a:schemeClr>
                </a:solidFill>
                <a:latin typeface="Calibri" panose="020F0502020204030204" pitchFamily="34" charset="0"/>
              </a:rPr>
              <a:t>Atmosphère</a:t>
            </a:r>
            <a:endParaRPr lang="fr-CA" dirty="0">
              <a:solidFill>
                <a:schemeClr val="tx1">
                  <a:lumMod val="50000"/>
                </a:schemeClr>
              </a:solidFill>
              <a:latin typeface="Calibri" panose="020F0502020204030204" pitchFamily="34" charset="0"/>
            </a:endParaRPr>
          </a:p>
        </p:txBody>
      </p:sp>
      <p:pic>
        <p:nvPicPr>
          <p:cNvPr id="17" name="Image 16"/>
          <p:cNvPicPr>
            <a:picLocks noChangeAspect="1"/>
          </p:cNvPicPr>
          <p:nvPr>
            <p:custDataLst>
              <p:tags r:id="rId9"/>
            </p:custDataLst>
          </p:nvPr>
        </p:nvPicPr>
        <p:blipFill>
          <a:blip r:embed="rId20" cstate="print">
            <a:extLst>
              <a:ext uri="{28A0092B-C50C-407E-A947-70E740481C1C}">
                <a14:useLocalDpi xmlns:a14="http://schemas.microsoft.com/office/drawing/2010/main" val="0"/>
              </a:ext>
            </a:extLst>
          </a:blip>
          <a:stretch>
            <a:fillRect/>
          </a:stretch>
        </p:blipFill>
        <p:spPr>
          <a:xfrm>
            <a:off x="7793275" y="2884331"/>
            <a:ext cx="2029100" cy="1787088"/>
          </a:xfrm>
          <a:prstGeom prst="rect">
            <a:avLst/>
          </a:prstGeom>
        </p:spPr>
      </p:pic>
      <p:sp>
        <p:nvSpPr>
          <p:cNvPr id="18" name="ZoneTexte 17"/>
          <p:cNvSpPr txBox="1"/>
          <p:nvPr>
            <p:custDataLst>
              <p:tags r:id="rId10"/>
            </p:custDataLst>
          </p:nvPr>
        </p:nvSpPr>
        <p:spPr>
          <a:xfrm>
            <a:off x="3688908" y="5258551"/>
            <a:ext cx="2003461" cy="461665"/>
          </a:xfrm>
          <a:prstGeom prst="rect">
            <a:avLst/>
          </a:prstGeom>
          <a:noFill/>
        </p:spPr>
        <p:txBody>
          <a:bodyPr wrap="square" rtlCol="0">
            <a:spAutoFit/>
          </a:bodyPr>
          <a:lstStyle/>
          <a:p>
            <a:r>
              <a:rPr lang="fr-CA" sz="2400" dirty="0" smtClean="0">
                <a:solidFill>
                  <a:schemeClr val="tx1">
                    <a:lumMod val="50000"/>
                  </a:schemeClr>
                </a:solidFill>
                <a:latin typeface="Calibri" panose="020F0502020204030204" pitchFamily="34" charset="0"/>
              </a:rPr>
              <a:t>Océans</a:t>
            </a:r>
            <a:endParaRPr lang="fr-CA" dirty="0">
              <a:solidFill>
                <a:schemeClr val="tx1">
                  <a:lumMod val="50000"/>
                </a:schemeClr>
              </a:solidFill>
              <a:latin typeface="Calibri" panose="020F0502020204030204" pitchFamily="34" charset="0"/>
            </a:endParaRPr>
          </a:p>
        </p:txBody>
      </p:sp>
    </p:spTree>
    <p:extLst>
      <p:ext uri="{BB962C8B-B14F-4D97-AF65-F5344CB8AC3E}">
        <p14:creationId xmlns:p14="http://schemas.microsoft.com/office/powerpoint/2010/main" val="15722647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750"/>
                                        <p:tgtEl>
                                          <p:spTgt spid="6">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500"/>
                                        <p:tgtEl>
                                          <p:spTgt spid="21"/>
                                        </p:tgtEl>
                                      </p:cBhvr>
                                    </p:animEffect>
                                  </p:childTnLst>
                                </p:cTn>
                              </p:par>
                              <p:par>
                                <p:cTn id="14" presetID="10" presetClass="entr" presetSubtype="0" fill="hold" nodeType="with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fade">
                                      <p:cBhvr>
                                        <p:cTn id="16" dur="500"/>
                                        <p:tgtEl>
                                          <p:spTgt spid="1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par>
                                <p:cTn id="20" presetID="10" presetClass="entr" presetSubtype="0" fill="hold" nodeType="with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500"/>
                                        <p:tgtEl>
                                          <p:spTgt spid="19"/>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500"/>
                                        <p:tgtEl>
                                          <p:spTgt spid="18"/>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childTnLst>
                          </p:cTn>
                        </p:par>
                      </p:childTnLst>
                    </p:cTn>
                  </p:par>
                  <p:par>
                    <p:cTn id="29" fill="hold">
                      <p:stCondLst>
                        <p:cond delay="indefinite"/>
                      </p:stCondLst>
                      <p:childTnLst>
                        <p:par>
                          <p:cTn id="30" fill="hold">
                            <p:stCondLst>
                              <p:cond delay="0"/>
                            </p:stCondLst>
                            <p:childTnLst>
                              <p:par>
                                <p:cTn id="31" presetID="55" presetClass="entr" presetSubtype="0" fill="hold" grpId="0" nodeType="clickEffect">
                                  <p:stCondLst>
                                    <p:cond delay="0"/>
                                  </p:stCondLst>
                                  <p:childTnLst>
                                    <p:set>
                                      <p:cBhvr>
                                        <p:cTn id="32" dur="1" fill="hold">
                                          <p:stCondLst>
                                            <p:cond delay="0"/>
                                          </p:stCondLst>
                                        </p:cTn>
                                        <p:tgtEl>
                                          <p:spTgt spid="20"/>
                                        </p:tgtEl>
                                        <p:attrNameLst>
                                          <p:attrName>style.visibility</p:attrName>
                                        </p:attrNameLst>
                                      </p:cBhvr>
                                      <p:to>
                                        <p:strVal val="visible"/>
                                      </p:to>
                                    </p:set>
                                    <p:anim calcmode="lin" valueType="num">
                                      <p:cBhvr>
                                        <p:cTn id="33" dur="1000" fill="hold"/>
                                        <p:tgtEl>
                                          <p:spTgt spid="20"/>
                                        </p:tgtEl>
                                        <p:attrNameLst>
                                          <p:attrName>ppt_w</p:attrName>
                                        </p:attrNameLst>
                                      </p:cBhvr>
                                      <p:tavLst>
                                        <p:tav tm="0">
                                          <p:val>
                                            <p:strVal val="#ppt_w*0.70"/>
                                          </p:val>
                                        </p:tav>
                                        <p:tav tm="100000">
                                          <p:val>
                                            <p:strVal val="#ppt_w"/>
                                          </p:val>
                                        </p:tav>
                                      </p:tavLst>
                                    </p:anim>
                                    <p:anim calcmode="lin" valueType="num">
                                      <p:cBhvr>
                                        <p:cTn id="34" dur="1000" fill="hold"/>
                                        <p:tgtEl>
                                          <p:spTgt spid="20"/>
                                        </p:tgtEl>
                                        <p:attrNameLst>
                                          <p:attrName>ppt_h</p:attrName>
                                        </p:attrNameLst>
                                      </p:cBhvr>
                                      <p:tavLst>
                                        <p:tav tm="0">
                                          <p:val>
                                            <p:strVal val="#ppt_h"/>
                                          </p:val>
                                        </p:tav>
                                        <p:tav tm="100000">
                                          <p:val>
                                            <p:strVal val="#ppt_h"/>
                                          </p:val>
                                        </p:tav>
                                      </p:tavLst>
                                    </p:anim>
                                    <p:animEffect transition="in" filter="fade">
                                      <p:cBhvr>
                                        <p:cTn id="35" dur="1000"/>
                                        <p:tgtEl>
                                          <p:spTgt spid="20"/>
                                        </p:tgtEl>
                                      </p:cBhvr>
                                    </p:animEffect>
                                  </p:childTnLst>
                                </p:cTn>
                              </p:par>
                            </p:childTnLst>
                          </p:cTn>
                        </p:par>
                        <p:par>
                          <p:cTn id="36" fill="hold">
                            <p:stCondLst>
                              <p:cond delay="1000"/>
                            </p:stCondLst>
                            <p:childTnLst>
                              <p:par>
                                <p:cTn id="37" presetID="8" presetClass="emph" presetSubtype="0" fill="hold" grpId="1" nodeType="afterEffect">
                                  <p:stCondLst>
                                    <p:cond delay="0"/>
                                  </p:stCondLst>
                                  <p:childTnLst>
                                    <p:animRot by="21600000">
                                      <p:cBhvr>
                                        <p:cTn id="38" dur="10000" fill="hold"/>
                                        <p:tgtEl>
                                          <p:spTgt spid="2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Graphic spid="20" grpId="0">
        <p:bldAsOne/>
      </p:bldGraphic>
      <p:bldGraphic spid="20" grpId="1">
        <p:bldAsOne/>
      </p:bldGraphic>
      <p:bldP spid="21" grpId="0"/>
      <p:bldP spid="16" grpId="0"/>
      <p:bldP spid="1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re 12"/>
          <p:cNvSpPr>
            <a:spLocks noGrp="1"/>
          </p:cNvSpPr>
          <p:nvPr>
            <p:ph type="title"/>
            <p:custDataLst>
              <p:tags r:id="rId1"/>
            </p:custDataLst>
          </p:nvPr>
        </p:nvSpPr>
        <p:spPr/>
        <p:txBody>
          <a:bodyPr>
            <a:normAutofit/>
          </a:bodyPr>
          <a:lstStyle/>
          <a:p>
            <a:r>
              <a:rPr lang="fr-FR" sz="6000" noProof="1" smtClean="0"/>
              <a:t>Le cycle du carbone</a:t>
            </a:r>
            <a:endParaRPr lang="fr-FR" sz="6000" noProof="1"/>
          </a:p>
        </p:txBody>
      </p:sp>
      <p:pic>
        <p:nvPicPr>
          <p:cNvPr id="6" name="Image 5"/>
          <p:cNvPicPr>
            <a:picLocks noChangeAspect="1"/>
          </p:cNvPicPr>
          <p:nvPr>
            <p:custDataLst>
              <p:tags r:id="rId2"/>
            </p:custDataLst>
          </p:nvPr>
        </p:nvPicPr>
        <p:blipFill>
          <a:blip r:embed="rId13" cstate="print">
            <a:extLst>
              <a:ext uri="{28A0092B-C50C-407E-A947-70E740481C1C}">
                <a14:useLocalDpi xmlns:a14="http://schemas.microsoft.com/office/drawing/2010/main" val="0"/>
              </a:ext>
            </a:extLst>
          </a:blip>
          <a:stretch>
            <a:fillRect/>
          </a:stretch>
        </p:blipFill>
        <p:spPr>
          <a:xfrm>
            <a:off x="4348215" y="1524000"/>
            <a:ext cx="1342040" cy="1698425"/>
          </a:xfrm>
          <a:prstGeom prst="rect">
            <a:avLst/>
          </a:prstGeom>
        </p:spPr>
      </p:pic>
      <p:pic>
        <p:nvPicPr>
          <p:cNvPr id="7" name="Image 6"/>
          <p:cNvPicPr>
            <a:picLocks noChangeAspect="1"/>
          </p:cNvPicPr>
          <p:nvPr>
            <p:custDataLst>
              <p:tags r:id="rId3"/>
            </p:custDataLst>
          </p:nvPr>
        </p:nvPicPr>
        <p:blipFill>
          <a:blip r:embed="rId14" cstate="print">
            <a:extLst>
              <a:ext uri="{28A0092B-C50C-407E-A947-70E740481C1C}">
                <a14:useLocalDpi xmlns:a14="http://schemas.microsoft.com/office/drawing/2010/main" val="0"/>
              </a:ext>
            </a:extLst>
          </a:blip>
          <a:stretch>
            <a:fillRect/>
          </a:stretch>
        </p:blipFill>
        <p:spPr>
          <a:xfrm>
            <a:off x="6787587" y="1524000"/>
            <a:ext cx="1900733" cy="1698425"/>
          </a:xfrm>
          <a:prstGeom prst="rect">
            <a:avLst/>
          </a:prstGeom>
        </p:spPr>
      </p:pic>
      <p:pic>
        <p:nvPicPr>
          <p:cNvPr id="11" name="Image 10"/>
          <p:cNvPicPr>
            <a:picLocks noChangeAspect="1"/>
          </p:cNvPicPr>
          <p:nvPr>
            <p:custDataLst>
              <p:tags r:id="rId4"/>
            </p:custDataLst>
          </p:nvPr>
        </p:nvPicPr>
        <p:blipFill>
          <a:blip r:embed="rId15" cstate="print">
            <a:extLst>
              <a:ext uri="{28A0092B-C50C-407E-A947-70E740481C1C}">
                <a14:useLocalDpi xmlns:a14="http://schemas.microsoft.com/office/drawing/2010/main" val="0"/>
              </a:ext>
            </a:extLst>
          </a:blip>
          <a:stretch>
            <a:fillRect/>
          </a:stretch>
        </p:blipFill>
        <p:spPr>
          <a:xfrm>
            <a:off x="3576106" y="4916243"/>
            <a:ext cx="1544218" cy="1065456"/>
          </a:xfrm>
          <a:prstGeom prst="rect">
            <a:avLst/>
          </a:prstGeom>
        </p:spPr>
      </p:pic>
      <p:pic>
        <p:nvPicPr>
          <p:cNvPr id="15" name="Image 14"/>
          <p:cNvPicPr>
            <a:picLocks noChangeAspect="1"/>
          </p:cNvPicPr>
          <p:nvPr>
            <p:custDataLst>
              <p:tags r:id="rId5"/>
            </p:custDataLst>
          </p:nvPr>
        </p:nvPicPr>
        <p:blipFill>
          <a:blip r:embed="rId16" cstate="print">
            <a:extLst>
              <a:ext uri="{28A0092B-C50C-407E-A947-70E740481C1C}">
                <a14:useLocalDpi xmlns:a14="http://schemas.microsoft.com/office/drawing/2010/main" val="0"/>
              </a:ext>
            </a:extLst>
          </a:blip>
          <a:stretch>
            <a:fillRect/>
          </a:stretch>
        </p:blipFill>
        <p:spPr>
          <a:xfrm>
            <a:off x="7430587" y="4776866"/>
            <a:ext cx="1765105" cy="1344209"/>
          </a:xfrm>
          <a:prstGeom prst="rect">
            <a:avLst/>
          </a:prstGeom>
        </p:spPr>
      </p:pic>
      <p:graphicFrame>
        <p:nvGraphicFramePr>
          <p:cNvPr id="10" name="Diagramme 9"/>
          <p:cNvGraphicFramePr/>
          <p:nvPr>
            <p:custDataLst>
              <p:tags r:id="rId6"/>
            </p:custDataLst>
            <p:extLst>
              <p:ext uri="{D42A27DB-BD31-4B8C-83A1-F6EECF244321}">
                <p14:modId xmlns:p14="http://schemas.microsoft.com/office/powerpoint/2010/main" val="3607991680"/>
              </p:ext>
            </p:extLst>
          </p:nvPr>
        </p:nvGraphicFramePr>
        <p:xfrm>
          <a:off x="3311114" y="2501148"/>
          <a:ext cx="5751701" cy="3880954"/>
        </p:xfrm>
        <a:graphic>
          <a:graphicData uri="http://schemas.openxmlformats.org/drawingml/2006/diagram">
            <dgm:relIds xmlns:dgm="http://schemas.openxmlformats.org/drawingml/2006/diagram" xmlns:r="http://schemas.openxmlformats.org/officeDocument/2006/relationships" r:dm="rId17" r:lo="rId18" r:qs="rId19" r:cs="rId20"/>
          </a:graphicData>
        </a:graphic>
      </p:graphicFrame>
      <p:sp>
        <p:nvSpPr>
          <p:cNvPr id="18" name="ZoneTexte 17"/>
          <p:cNvSpPr txBox="1"/>
          <p:nvPr>
            <p:custDataLst>
              <p:tags r:id="rId7"/>
            </p:custDataLst>
          </p:nvPr>
        </p:nvSpPr>
        <p:spPr>
          <a:xfrm>
            <a:off x="2722917" y="2050046"/>
            <a:ext cx="2153264" cy="830997"/>
          </a:xfrm>
          <a:prstGeom prst="rect">
            <a:avLst/>
          </a:prstGeom>
          <a:noFill/>
        </p:spPr>
        <p:txBody>
          <a:bodyPr wrap="square" rtlCol="0">
            <a:spAutoFit/>
          </a:bodyPr>
          <a:lstStyle/>
          <a:p>
            <a:r>
              <a:rPr lang="fr-CA" sz="2400" dirty="0" smtClean="0">
                <a:solidFill>
                  <a:schemeClr val="tx1">
                    <a:lumMod val="50000"/>
                  </a:schemeClr>
                </a:solidFill>
                <a:latin typeface="Calibri" panose="020F0502020204030204" pitchFamily="34" charset="0"/>
              </a:rPr>
              <a:t>Végétaux terrestres</a:t>
            </a:r>
            <a:endParaRPr lang="fr-CA" sz="2400" dirty="0">
              <a:solidFill>
                <a:schemeClr val="tx1">
                  <a:lumMod val="50000"/>
                </a:schemeClr>
              </a:solidFill>
              <a:latin typeface="Calibri" panose="020F0502020204030204" pitchFamily="34" charset="0"/>
            </a:endParaRPr>
          </a:p>
        </p:txBody>
      </p:sp>
      <p:sp>
        <p:nvSpPr>
          <p:cNvPr id="19" name="ZoneTexte 18"/>
          <p:cNvSpPr txBox="1"/>
          <p:nvPr>
            <p:custDataLst>
              <p:tags r:id="rId8"/>
            </p:custDataLst>
          </p:nvPr>
        </p:nvSpPr>
        <p:spPr>
          <a:xfrm>
            <a:off x="8671012" y="2050045"/>
            <a:ext cx="1947827" cy="830997"/>
          </a:xfrm>
          <a:prstGeom prst="rect">
            <a:avLst/>
          </a:prstGeom>
          <a:noFill/>
        </p:spPr>
        <p:txBody>
          <a:bodyPr wrap="square" rtlCol="0">
            <a:spAutoFit/>
          </a:bodyPr>
          <a:lstStyle/>
          <a:p>
            <a:r>
              <a:rPr lang="fr-CA" sz="2400" dirty="0" smtClean="0">
                <a:solidFill>
                  <a:schemeClr val="tx1">
                    <a:lumMod val="50000"/>
                  </a:schemeClr>
                </a:solidFill>
                <a:latin typeface="Calibri" panose="020F0502020204030204" pitchFamily="34" charset="0"/>
              </a:rPr>
              <a:t>Végétaux marins</a:t>
            </a:r>
            <a:endParaRPr lang="fr-CA" sz="2400" dirty="0">
              <a:solidFill>
                <a:schemeClr val="tx1">
                  <a:lumMod val="50000"/>
                </a:schemeClr>
              </a:solidFill>
              <a:latin typeface="Calibri" panose="020F0502020204030204" pitchFamily="34" charset="0"/>
            </a:endParaRPr>
          </a:p>
        </p:txBody>
      </p:sp>
      <p:sp>
        <p:nvSpPr>
          <p:cNvPr id="20" name="ZoneTexte 19"/>
          <p:cNvSpPr txBox="1"/>
          <p:nvPr>
            <p:custDataLst>
              <p:tags r:id="rId9"/>
            </p:custDataLst>
          </p:nvPr>
        </p:nvSpPr>
        <p:spPr>
          <a:xfrm>
            <a:off x="2194951" y="5125804"/>
            <a:ext cx="2153264" cy="461665"/>
          </a:xfrm>
          <a:prstGeom prst="rect">
            <a:avLst/>
          </a:prstGeom>
          <a:noFill/>
        </p:spPr>
        <p:txBody>
          <a:bodyPr wrap="square" rtlCol="0">
            <a:spAutoFit/>
          </a:bodyPr>
          <a:lstStyle/>
          <a:p>
            <a:r>
              <a:rPr lang="fr-CA" sz="2400" dirty="0" smtClean="0">
                <a:solidFill>
                  <a:schemeClr val="tx1">
                    <a:lumMod val="50000"/>
                  </a:schemeClr>
                </a:solidFill>
                <a:latin typeface="Calibri" panose="020F0502020204030204" pitchFamily="34" charset="0"/>
              </a:rPr>
              <a:t>Charbon</a:t>
            </a:r>
            <a:endParaRPr lang="fr-CA" dirty="0" smtClean="0">
              <a:solidFill>
                <a:schemeClr val="tx1">
                  <a:lumMod val="50000"/>
                </a:schemeClr>
              </a:solidFill>
              <a:latin typeface="Calibri" panose="020F0502020204030204" pitchFamily="34" charset="0"/>
            </a:endParaRPr>
          </a:p>
        </p:txBody>
      </p:sp>
      <p:sp>
        <p:nvSpPr>
          <p:cNvPr id="21" name="ZoneTexte 20"/>
          <p:cNvSpPr txBox="1"/>
          <p:nvPr>
            <p:custDataLst>
              <p:tags r:id="rId10"/>
            </p:custDataLst>
          </p:nvPr>
        </p:nvSpPr>
        <p:spPr>
          <a:xfrm>
            <a:off x="9195692" y="5125804"/>
            <a:ext cx="2153264" cy="461665"/>
          </a:xfrm>
          <a:prstGeom prst="rect">
            <a:avLst/>
          </a:prstGeom>
          <a:noFill/>
        </p:spPr>
        <p:txBody>
          <a:bodyPr wrap="square" rtlCol="0">
            <a:spAutoFit/>
          </a:bodyPr>
          <a:lstStyle/>
          <a:p>
            <a:r>
              <a:rPr lang="fr-CA" sz="2400" dirty="0" smtClean="0">
                <a:solidFill>
                  <a:schemeClr val="tx1">
                    <a:lumMod val="50000"/>
                  </a:schemeClr>
                </a:solidFill>
                <a:latin typeface="Calibri" panose="020F0502020204030204" pitchFamily="34" charset="0"/>
              </a:rPr>
              <a:t>Pétrole</a:t>
            </a:r>
            <a:endParaRPr lang="fr-CA" sz="2400" dirty="0">
              <a:solidFill>
                <a:schemeClr val="tx1">
                  <a:lumMod val="50000"/>
                </a:schemeClr>
              </a:solidFill>
              <a:latin typeface="Calibri" panose="020F0502020204030204" pitchFamily="34" charset="0"/>
            </a:endParaRPr>
          </a:p>
        </p:txBody>
      </p:sp>
    </p:spTree>
    <p:extLst>
      <p:ext uri="{BB962C8B-B14F-4D97-AF65-F5344CB8AC3E}">
        <p14:creationId xmlns:p14="http://schemas.microsoft.com/office/powerpoint/2010/main" val="3450161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500"/>
                                        <p:tgtEl>
                                          <p:spTgt spid="18"/>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fade">
                                      <p:cBhvr>
                                        <p:cTn id="16" dur="500"/>
                                        <p:tgtEl>
                                          <p:spTgt spid="19"/>
                                        </p:tgtEl>
                                      </p:cBhvr>
                                    </p:animEffect>
                                  </p:childTnLst>
                                </p:cTn>
                              </p:par>
                            </p:childTnLst>
                          </p:cTn>
                        </p:par>
                        <p:par>
                          <p:cTn id="17" fill="hold">
                            <p:stCondLst>
                              <p:cond delay="500"/>
                            </p:stCondLst>
                            <p:childTnLst>
                              <p:par>
                                <p:cTn id="18" presetID="10" presetClass="entr" presetSubtype="0" fill="hold" grpId="3" nodeType="afterEffect">
                                  <p:stCondLst>
                                    <p:cond delay="500"/>
                                  </p:stCondLst>
                                  <p:childTnLst>
                                    <p:set>
                                      <p:cBhvr>
                                        <p:cTn id="19" dur="1" fill="hold">
                                          <p:stCondLst>
                                            <p:cond delay="0"/>
                                          </p:stCondLst>
                                        </p:cTn>
                                        <p:tgtEl>
                                          <p:spTgt spid="10">
                                            <p:graphicEl>
                                              <a:dgm id="{CF276EFC-24BF-43E7-8BAC-AC038657D72E}"/>
                                            </p:graphicEl>
                                          </p:spTgt>
                                        </p:tgtEl>
                                        <p:attrNameLst>
                                          <p:attrName>style.visibility</p:attrName>
                                        </p:attrNameLst>
                                      </p:cBhvr>
                                      <p:to>
                                        <p:strVal val="visible"/>
                                      </p:to>
                                    </p:set>
                                    <p:animEffect transition="in" filter="fade">
                                      <p:cBhvr>
                                        <p:cTn id="20" dur="500"/>
                                        <p:tgtEl>
                                          <p:spTgt spid="10">
                                            <p:graphicEl>
                                              <a:dgm id="{CF276EFC-24BF-43E7-8BAC-AC038657D72E}"/>
                                            </p:graphicEl>
                                          </p:spTgt>
                                        </p:tgtEl>
                                      </p:cBhvr>
                                    </p:animEffect>
                                  </p:childTnLst>
                                </p:cTn>
                              </p:par>
                              <p:par>
                                <p:cTn id="21" presetID="10" presetClass="entr" presetSubtype="0" fill="hold" grpId="3" nodeType="withEffect">
                                  <p:stCondLst>
                                    <p:cond delay="500"/>
                                  </p:stCondLst>
                                  <p:childTnLst>
                                    <p:set>
                                      <p:cBhvr>
                                        <p:cTn id="22" dur="1" fill="hold">
                                          <p:stCondLst>
                                            <p:cond delay="0"/>
                                          </p:stCondLst>
                                        </p:cTn>
                                        <p:tgtEl>
                                          <p:spTgt spid="10">
                                            <p:graphicEl>
                                              <a:dgm id="{4EFE07AE-ACAF-4800-BB7F-254942FEE591}"/>
                                            </p:graphicEl>
                                          </p:spTgt>
                                        </p:tgtEl>
                                        <p:attrNameLst>
                                          <p:attrName>style.visibility</p:attrName>
                                        </p:attrNameLst>
                                      </p:cBhvr>
                                      <p:to>
                                        <p:strVal val="visible"/>
                                      </p:to>
                                    </p:set>
                                    <p:animEffect transition="in" filter="fade">
                                      <p:cBhvr>
                                        <p:cTn id="23" dur="500"/>
                                        <p:tgtEl>
                                          <p:spTgt spid="10">
                                            <p:graphicEl>
                                              <a:dgm id="{4EFE07AE-ACAF-4800-BB7F-254942FEE591}"/>
                                            </p:graphicEl>
                                          </p:spTgt>
                                        </p:tgtEl>
                                      </p:cBhvr>
                                    </p:animEffect>
                                  </p:childTnLst>
                                </p:cTn>
                              </p:par>
                              <p:par>
                                <p:cTn id="24" presetID="10" presetClass="entr" presetSubtype="0" fill="hold" grpId="3" nodeType="withEffect">
                                  <p:stCondLst>
                                    <p:cond delay="500"/>
                                  </p:stCondLst>
                                  <p:childTnLst>
                                    <p:set>
                                      <p:cBhvr>
                                        <p:cTn id="25" dur="1" fill="hold">
                                          <p:stCondLst>
                                            <p:cond delay="0"/>
                                          </p:stCondLst>
                                        </p:cTn>
                                        <p:tgtEl>
                                          <p:spTgt spid="10">
                                            <p:graphicEl>
                                              <a:dgm id="{8AA0983E-8334-4206-9D01-ACEBEE879560}"/>
                                            </p:graphicEl>
                                          </p:spTgt>
                                        </p:tgtEl>
                                        <p:attrNameLst>
                                          <p:attrName>style.visibility</p:attrName>
                                        </p:attrNameLst>
                                      </p:cBhvr>
                                      <p:to>
                                        <p:strVal val="visible"/>
                                      </p:to>
                                    </p:set>
                                    <p:animEffect transition="in" filter="fade">
                                      <p:cBhvr>
                                        <p:cTn id="26" dur="500"/>
                                        <p:tgtEl>
                                          <p:spTgt spid="10">
                                            <p:graphicEl>
                                              <a:dgm id="{8AA0983E-8334-4206-9D01-ACEBEE879560}"/>
                                            </p:graphicEl>
                                          </p:spTgt>
                                        </p:tgtEl>
                                      </p:cBhvr>
                                    </p:animEffect>
                                  </p:childTnLst>
                                </p:cTn>
                              </p:par>
                              <p:par>
                                <p:cTn id="27" presetID="10" presetClass="entr" presetSubtype="0" fill="hold" grpId="3" nodeType="withEffect">
                                  <p:stCondLst>
                                    <p:cond delay="500"/>
                                  </p:stCondLst>
                                  <p:childTnLst>
                                    <p:set>
                                      <p:cBhvr>
                                        <p:cTn id="28" dur="1" fill="hold">
                                          <p:stCondLst>
                                            <p:cond delay="0"/>
                                          </p:stCondLst>
                                        </p:cTn>
                                        <p:tgtEl>
                                          <p:spTgt spid="10">
                                            <p:graphicEl>
                                              <a:dgm id="{C581B4CE-B0DD-4C85-8524-85875684C1C8}"/>
                                            </p:graphicEl>
                                          </p:spTgt>
                                        </p:tgtEl>
                                        <p:attrNameLst>
                                          <p:attrName>style.visibility</p:attrName>
                                        </p:attrNameLst>
                                      </p:cBhvr>
                                      <p:to>
                                        <p:strVal val="visible"/>
                                      </p:to>
                                    </p:set>
                                    <p:animEffect transition="in" filter="fade">
                                      <p:cBhvr>
                                        <p:cTn id="29" dur="500"/>
                                        <p:tgtEl>
                                          <p:spTgt spid="10">
                                            <p:graphicEl>
                                              <a:dgm id="{C581B4CE-B0DD-4C85-8524-85875684C1C8}"/>
                                            </p:graphicEl>
                                          </p:spTgt>
                                        </p:tgtEl>
                                      </p:cBhvr>
                                    </p:animEffect>
                                  </p:childTnLst>
                                </p:cTn>
                              </p:par>
                              <p:par>
                                <p:cTn id="30" presetID="10" presetClass="entr" presetSubtype="0" fill="hold" grpId="3" nodeType="withEffect">
                                  <p:stCondLst>
                                    <p:cond delay="500"/>
                                  </p:stCondLst>
                                  <p:childTnLst>
                                    <p:set>
                                      <p:cBhvr>
                                        <p:cTn id="31" dur="1" fill="hold">
                                          <p:stCondLst>
                                            <p:cond delay="0"/>
                                          </p:stCondLst>
                                        </p:cTn>
                                        <p:tgtEl>
                                          <p:spTgt spid="10">
                                            <p:graphicEl>
                                              <a:dgm id="{9CA1EC8A-76A7-4F43-8C41-15C1E8AAC2ED}"/>
                                            </p:graphicEl>
                                          </p:spTgt>
                                        </p:tgtEl>
                                        <p:attrNameLst>
                                          <p:attrName>style.visibility</p:attrName>
                                        </p:attrNameLst>
                                      </p:cBhvr>
                                      <p:to>
                                        <p:strVal val="visible"/>
                                      </p:to>
                                    </p:set>
                                    <p:animEffect transition="in" filter="fade">
                                      <p:cBhvr>
                                        <p:cTn id="32" dur="500"/>
                                        <p:tgtEl>
                                          <p:spTgt spid="10">
                                            <p:graphicEl>
                                              <a:dgm id="{9CA1EC8A-76A7-4F43-8C41-15C1E8AAC2ED}"/>
                                            </p:graphicEl>
                                          </p:spTgt>
                                        </p:tgtEl>
                                      </p:cBhvr>
                                    </p:animEffect>
                                  </p:childTnLst>
                                </p:cTn>
                              </p:par>
                              <p:par>
                                <p:cTn id="33" presetID="10" presetClass="entr" presetSubtype="0" fill="hold" grpId="3" nodeType="withEffect">
                                  <p:stCondLst>
                                    <p:cond delay="500"/>
                                  </p:stCondLst>
                                  <p:childTnLst>
                                    <p:set>
                                      <p:cBhvr>
                                        <p:cTn id="34" dur="1" fill="hold">
                                          <p:stCondLst>
                                            <p:cond delay="0"/>
                                          </p:stCondLst>
                                        </p:cTn>
                                        <p:tgtEl>
                                          <p:spTgt spid="10">
                                            <p:graphicEl>
                                              <a:dgm id="{6AA961A2-7498-448B-9602-19D9A13382A1}"/>
                                            </p:graphicEl>
                                          </p:spTgt>
                                        </p:tgtEl>
                                        <p:attrNameLst>
                                          <p:attrName>style.visibility</p:attrName>
                                        </p:attrNameLst>
                                      </p:cBhvr>
                                      <p:to>
                                        <p:strVal val="visible"/>
                                      </p:to>
                                    </p:set>
                                    <p:animEffect transition="in" filter="fade">
                                      <p:cBhvr>
                                        <p:cTn id="35" dur="500"/>
                                        <p:tgtEl>
                                          <p:spTgt spid="10">
                                            <p:graphicEl>
                                              <a:dgm id="{6AA961A2-7498-448B-9602-19D9A13382A1}"/>
                                            </p:graphicEl>
                                          </p:spTgt>
                                        </p:tgtEl>
                                      </p:cBhvr>
                                    </p:animEffect>
                                  </p:childTnLst>
                                </p:cTn>
                              </p:par>
                            </p:childTnLst>
                          </p:cTn>
                        </p:par>
                      </p:childTnLst>
                    </p:cTn>
                  </p:par>
                  <p:par>
                    <p:cTn id="36" fill="hold">
                      <p:stCondLst>
                        <p:cond delay="indefinite"/>
                      </p:stCondLst>
                      <p:childTnLst>
                        <p:par>
                          <p:cTn id="37" fill="hold">
                            <p:stCondLst>
                              <p:cond delay="0"/>
                            </p:stCondLst>
                            <p:childTnLst>
                              <p:par>
                                <p:cTn id="38" presetID="26" presetClass="emph" presetSubtype="0" fill="hold" grpId="0" nodeType="clickEffect">
                                  <p:stCondLst>
                                    <p:cond delay="0"/>
                                  </p:stCondLst>
                                  <p:childTnLst>
                                    <p:animEffect transition="out" filter="fade">
                                      <p:cBhvr>
                                        <p:cTn id="39" dur="500" tmFilter="0, 0; .2, .5; .8, .5; 1, 0"/>
                                        <p:tgtEl>
                                          <p:spTgt spid="10">
                                            <p:graphicEl>
                                              <a:dgm id="{CF276EFC-24BF-43E7-8BAC-AC038657D72E}"/>
                                            </p:graphicEl>
                                          </p:spTgt>
                                        </p:tgtEl>
                                      </p:cBhvr>
                                    </p:animEffect>
                                    <p:animScale>
                                      <p:cBhvr>
                                        <p:cTn id="40" dur="250" autoRev="1" fill="hold"/>
                                        <p:tgtEl>
                                          <p:spTgt spid="10">
                                            <p:graphicEl>
                                              <a:dgm id="{CF276EFC-24BF-43E7-8BAC-AC038657D72E}"/>
                                            </p:graphicEl>
                                          </p:spTgt>
                                        </p:tgtEl>
                                      </p:cBhvr>
                                      <p:by x="105000" y="105000"/>
                                    </p:animScale>
                                  </p:childTnLst>
                                </p:cTn>
                              </p:par>
                              <p:par>
                                <p:cTn id="41" presetID="26" presetClass="emph" presetSubtype="0" fill="hold" grpId="0" nodeType="withEffect">
                                  <p:stCondLst>
                                    <p:cond delay="0"/>
                                  </p:stCondLst>
                                  <p:childTnLst>
                                    <p:animEffect transition="out" filter="fade">
                                      <p:cBhvr>
                                        <p:cTn id="42" dur="500" tmFilter="0, 0; .2, .5; .8, .5; 1, 0"/>
                                        <p:tgtEl>
                                          <p:spTgt spid="10">
                                            <p:graphicEl>
                                              <a:dgm id="{4EFE07AE-ACAF-4800-BB7F-254942FEE591}"/>
                                            </p:graphicEl>
                                          </p:spTgt>
                                        </p:tgtEl>
                                      </p:cBhvr>
                                    </p:animEffect>
                                    <p:animScale>
                                      <p:cBhvr>
                                        <p:cTn id="43" dur="250" autoRev="1" fill="hold"/>
                                        <p:tgtEl>
                                          <p:spTgt spid="10">
                                            <p:graphicEl>
                                              <a:dgm id="{4EFE07AE-ACAF-4800-BB7F-254942FEE591}"/>
                                            </p:graphicEl>
                                          </p:spTgt>
                                        </p:tgtEl>
                                      </p:cBhvr>
                                      <p:by x="105000" y="105000"/>
                                    </p:animScale>
                                  </p:childTnLst>
                                </p:cTn>
                              </p:par>
                            </p:childTnLst>
                          </p:cTn>
                        </p:par>
                        <p:par>
                          <p:cTn id="44" fill="hold">
                            <p:stCondLst>
                              <p:cond delay="500"/>
                            </p:stCondLst>
                            <p:childTnLst>
                              <p:par>
                                <p:cTn id="45" presetID="26" presetClass="emph" presetSubtype="0" fill="hold" grpId="0" nodeType="afterEffect">
                                  <p:stCondLst>
                                    <p:cond delay="0"/>
                                  </p:stCondLst>
                                  <p:childTnLst>
                                    <p:animEffect transition="out" filter="fade">
                                      <p:cBhvr>
                                        <p:cTn id="46" dur="500" tmFilter="0, 0; .2, .5; .8, .5; 1, 0"/>
                                        <p:tgtEl>
                                          <p:spTgt spid="10">
                                            <p:graphicEl>
                                              <a:dgm id="{8AA0983E-8334-4206-9D01-ACEBEE879560}"/>
                                            </p:graphicEl>
                                          </p:spTgt>
                                        </p:tgtEl>
                                      </p:cBhvr>
                                    </p:animEffect>
                                    <p:animScale>
                                      <p:cBhvr>
                                        <p:cTn id="47" dur="250" autoRev="1" fill="hold"/>
                                        <p:tgtEl>
                                          <p:spTgt spid="10">
                                            <p:graphicEl>
                                              <a:dgm id="{8AA0983E-8334-4206-9D01-ACEBEE879560}"/>
                                            </p:graphicEl>
                                          </p:spTgt>
                                        </p:tgtEl>
                                      </p:cBhvr>
                                      <p:by x="105000" y="105000"/>
                                    </p:animScale>
                                  </p:childTnLst>
                                </p:cTn>
                              </p:par>
                              <p:par>
                                <p:cTn id="48" presetID="26" presetClass="emph" presetSubtype="0" fill="hold" grpId="0" nodeType="withEffect">
                                  <p:stCondLst>
                                    <p:cond delay="0"/>
                                  </p:stCondLst>
                                  <p:childTnLst>
                                    <p:animEffect transition="out" filter="fade">
                                      <p:cBhvr>
                                        <p:cTn id="49" dur="500" tmFilter="0, 0; .2, .5; .8, .5; 1, 0"/>
                                        <p:tgtEl>
                                          <p:spTgt spid="10">
                                            <p:graphicEl>
                                              <a:dgm id="{C581B4CE-B0DD-4C85-8524-85875684C1C8}"/>
                                            </p:graphicEl>
                                          </p:spTgt>
                                        </p:tgtEl>
                                      </p:cBhvr>
                                    </p:animEffect>
                                    <p:animScale>
                                      <p:cBhvr>
                                        <p:cTn id="50" dur="250" autoRev="1" fill="hold"/>
                                        <p:tgtEl>
                                          <p:spTgt spid="10">
                                            <p:graphicEl>
                                              <a:dgm id="{C581B4CE-B0DD-4C85-8524-85875684C1C8}"/>
                                            </p:graphicEl>
                                          </p:spTgt>
                                        </p:tgtEl>
                                      </p:cBhvr>
                                      <p:by x="105000" y="105000"/>
                                    </p:animScale>
                                  </p:childTnLst>
                                </p:cTn>
                              </p:par>
                            </p:childTnLst>
                          </p:cTn>
                        </p:par>
                        <p:par>
                          <p:cTn id="51" fill="hold">
                            <p:stCondLst>
                              <p:cond delay="1000"/>
                            </p:stCondLst>
                            <p:childTnLst>
                              <p:par>
                                <p:cTn id="52" presetID="26" presetClass="emph" presetSubtype="0" fill="hold" grpId="0" nodeType="afterEffect">
                                  <p:stCondLst>
                                    <p:cond delay="0"/>
                                  </p:stCondLst>
                                  <p:childTnLst>
                                    <p:animEffect transition="out" filter="fade">
                                      <p:cBhvr>
                                        <p:cTn id="53" dur="500" tmFilter="0, 0; .2, .5; .8, .5; 1, 0"/>
                                        <p:tgtEl>
                                          <p:spTgt spid="10">
                                            <p:graphicEl>
                                              <a:dgm id="{9CA1EC8A-76A7-4F43-8C41-15C1E8AAC2ED}"/>
                                            </p:graphicEl>
                                          </p:spTgt>
                                        </p:tgtEl>
                                      </p:cBhvr>
                                    </p:animEffect>
                                    <p:animScale>
                                      <p:cBhvr>
                                        <p:cTn id="54" dur="250" autoRev="1" fill="hold"/>
                                        <p:tgtEl>
                                          <p:spTgt spid="10">
                                            <p:graphicEl>
                                              <a:dgm id="{9CA1EC8A-76A7-4F43-8C41-15C1E8AAC2ED}"/>
                                            </p:graphicEl>
                                          </p:spTgt>
                                        </p:tgtEl>
                                      </p:cBhvr>
                                      <p:by x="105000" y="105000"/>
                                    </p:animScale>
                                  </p:childTnLst>
                                </p:cTn>
                              </p:par>
                              <p:par>
                                <p:cTn id="55" presetID="26" presetClass="emph" presetSubtype="0" fill="hold" grpId="0" nodeType="withEffect">
                                  <p:stCondLst>
                                    <p:cond delay="0"/>
                                  </p:stCondLst>
                                  <p:childTnLst>
                                    <p:animEffect transition="out" filter="fade">
                                      <p:cBhvr>
                                        <p:cTn id="56" dur="500" tmFilter="0, 0; .2, .5; .8, .5; 1, 0"/>
                                        <p:tgtEl>
                                          <p:spTgt spid="10">
                                            <p:graphicEl>
                                              <a:dgm id="{6AA961A2-7498-448B-9602-19D9A13382A1}"/>
                                            </p:graphicEl>
                                          </p:spTgt>
                                        </p:tgtEl>
                                      </p:cBhvr>
                                    </p:animEffect>
                                    <p:animScale>
                                      <p:cBhvr>
                                        <p:cTn id="57" dur="250" autoRev="1" fill="hold"/>
                                        <p:tgtEl>
                                          <p:spTgt spid="10">
                                            <p:graphicEl>
                                              <a:dgm id="{6AA961A2-7498-448B-9602-19D9A13382A1}"/>
                                            </p:graphicEl>
                                          </p:spTgt>
                                        </p:tgtEl>
                                      </p:cBhvr>
                                      <p:by x="105000" y="105000"/>
                                    </p:animScale>
                                  </p:childTnLst>
                                </p:cTn>
                              </p:par>
                            </p:childTnLst>
                          </p:cTn>
                        </p:par>
                        <p:par>
                          <p:cTn id="58" fill="hold">
                            <p:stCondLst>
                              <p:cond delay="1500"/>
                            </p:stCondLst>
                            <p:childTnLst>
                              <p:par>
                                <p:cTn id="59" presetID="10" presetClass="entr" presetSubtype="0" fill="hold" nodeType="afterEffect">
                                  <p:stCondLst>
                                    <p:cond delay="0"/>
                                  </p:stCondLst>
                                  <p:childTnLst>
                                    <p:set>
                                      <p:cBhvr>
                                        <p:cTn id="60" dur="1" fill="hold">
                                          <p:stCondLst>
                                            <p:cond delay="0"/>
                                          </p:stCondLst>
                                        </p:cTn>
                                        <p:tgtEl>
                                          <p:spTgt spid="11"/>
                                        </p:tgtEl>
                                        <p:attrNameLst>
                                          <p:attrName>style.visibility</p:attrName>
                                        </p:attrNameLst>
                                      </p:cBhvr>
                                      <p:to>
                                        <p:strVal val="visible"/>
                                      </p:to>
                                    </p:set>
                                    <p:animEffect transition="in" filter="fade">
                                      <p:cBhvr>
                                        <p:cTn id="61" dur="500"/>
                                        <p:tgtEl>
                                          <p:spTgt spid="11"/>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20"/>
                                        </p:tgtEl>
                                        <p:attrNameLst>
                                          <p:attrName>style.visibility</p:attrName>
                                        </p:attrNameLst>
                                      </p:cBhvr>
                                      <p:to>
                                        <p:strVal val="visible"/>
                                      </p:to>
                                    </p:set>
                                    <p:animEffect transition="in" filter="fade">
                                      <p:cBhvr>
                                        <p:cTn id="64" dur="500"/>
                                        <p:tgtEl>
                                          <p:spTgt spid="20"/>
                                        </p:tgtEl>
                                      </p:cBhvr>
                                    </p:animEffect>
                                  </p:childTnLst>
                                </p:cTn>
                              </p:par>
                            </p:childTnLst>
                          </p:cTn>
                        </p:par>
                        <p:par>
                          <p:cTn id="65" fill="hold">
                            <p:stCondLst>
                              <p:cond delay="2000"/>
                            </p:stCondLst>
                            <p:childTnLst>
                              <p:par>
                                <p:cTn id="66" presetID="10" presetClass="entr" presetSubtype="0" fill="hold" nodeType="afterEffect">
                                  <p:stCondLst>
                                    <p:cond delay="0"/>
                                  </p:stCondLst>
                                  <p:childTnLst>
                                    <p:set>
                                      <p:cBhvr>
                                        <p:cTn id="67" dur="1" fill="hold">
                                          <p:stCondLst>
                                            <p:cond delay="0"/>
                                          </p:stCondLst>
                                        </p:cTn>
                                        <p:tgtEl>
                                          <p:spTgt spid="15"/>
                                        </p:tgtEl>
                                        <p:attrNameLst>
                                          <p:attrName>style.visibility</p:attrName>
                                        </p:attrNameLst>
                                      </p:cBhvr>
                                      <p:to>
                                        <p:strVal val="visible"/>
                                      </p:to>
                                    </p:set>
                                    <p:animEffect transition="in" filter="fade">
                                      <p:cBhvr>
                                        <p:cTn id="68" dur="500"/>
                                        <p:tgtEl>
                                          <p:spTgt spid="15"/>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21"/>
                                        </p:tgtEl>
                                        <p:attrNameLst>
                                          <p:attrName>style.visibility</p:attrName>
                                        </p:attrNameLst>
                                      </p:cBhvr>
                                      <p:to>
                                        <p:strVal val="visible"/>
                                      </p:to>
                                    </p:set>
                                    <p:animEffect transition="in" filter="fade">
                                      <p:cBhvr>
                                        <p:cTn id="71" dur="500"/>
                                        <p:tgtEl>
                                          <p:spTgt spid="21"/>
                                        </p:tgtEl>
                                      </p:cBhvr>
                                    </p:animEffect>
                                  </p:childTnLst>
                                </p:cTn>
                              </p:par>
                            </p:childTnLst>
                          </p:cTn>
                        </p:par>
                        <p:par>
                          <p:cTn id="72" fill="hold">
                            <p:stCondLst>
                              <p:cond delay="2500"/>
                            </p:stCondLst>
                            <p:childTnLst>
                              <p:par>
                                <p:cTn id="73" presetID="26" presetClass="emph" presetSubtype="0" fill="hold" grpId="1" nodeType="afterEffect">
                                  <p:stCondLst>
                                    <p:cond delay="0"/>
                                  </p:stCondLst>
                                  <p:childTnLst>
                                    <p:animEffect transition="out" filter="fade">
                                      <p:cBhvr>
                                        <p:cTn id="74" dur="500" tmFilter="0, 0; .2, .5; .8, .5; 1, 0"/>
                                        <p:tgtEl>
                                          <p:spTgt spid="10">
                                            <p:graphicEl>
                                              <a:dgm id="{CF276EFC-24BF-43E7-8BAC-AC038657D72E}"/>
                                            </p:graphicEl>
                                          </p:spTgt>
                                        </p:tgtEl>
                                      </p:cBhvr>
                                    </p:animEffect>
                                    <p:animScale>
                                      <p:cBhvr>
                                        <p:cTn id="75" dur="250" autoRev="1" fill="hold"/>
                                        <p:tgtEl>
                                          <p:spTgt spid="10">
                                            <p:graphicEl>
                                              <a:dgm id="{CF276EFC-24BF-43E7-8BAC-AC038657D72E}"/>
                                            </p:graphicEl>
                                          </p:spTgt>
                                        </p:tgtEl>
                                      </p:cBhvr>
                                      <p:by x="105000" y="105000"/>
                                    </p:animScale>
                                  </p:childTnLst>
                                </p:cTn>
                              </p:par>
                              <p:par>
                                <p:cTn id="76" presetID="26" presetClass="emph" presetSubtype="0" fill="hold" grpId="1" nodeType="withEffect">
                                  <p:stCondLst>
                                    <p:cond delay="0"/>
                                  </p:stCondLst>
                                  <p:childTnLst>
                                    <p:animEffect transition="out" filter="fade">
                                      <p:cBhvr>
                                        <p:cTn id="77" dur="500" tmFilter="0, 0; .2, .5; .8, .5; 1, 0"/>
                                        <p:tgtEl>
                                          <p:spTgt spid="10">
                                            <p:graphicEl>
                                              <a:dgm id="{4EFE07AE-ACAF-4800-BB7F-254942FEE591}"/>
                                            </p:graphicEl>
                                          </p:spTgt>
                                        </p:tgtEl>
                                      </p:cBhvr>
                                    </p:animEffect>
                                    <p:animScale>
                                      <p:cBhvr>
                                        <p:cTn id="78" dur="250" autoRev="1" fill="hold"/>
                                        <p:tgtEl>
                                          <p:spTgt spid="10">
                                            <p:graphicEl>
                                              <a:dgm id="{4EFE07AE-ACAF-4800-BB7F-254942FEE591}"/>
                                            </p:graphicEl>
                                          </p:spTgt>
                                        </p:tgtEl>
                                      </p:cBhvr>
                                      <p:by x="105000" y="105000"/>
                                    </p:animScale>
                                  </p:childTnLst>
                                </p:cTn>
                              </p:par>
                            </p:childTnLst>
                          </p:cTn>
                        </p:par>
                        <p:par>
                          <p:cTn id="79" fill="hold">
                            <p:stCondLst>
                              <p:cond delay="3000"/>
                            </p:stCondLst>
                            <p:childTnLst>
                              <p:par>
                                <p:cTn id="80" presetID="26" presetClass="emph" presetSubtype="0" fill="hold" grpId="1" nodeType="afterEffect">
                                  <p:stCondLst>
                                    <p:cond delay="0"/>
                                  </p:stCondLst>
                                  <p:childTnLst>
                                    <p:animEffect transition="out" filter="fade">
                                      <p:cBhvr>
                                        <p:cTn id="81" dur="500" tmFilter="0, 0; .2, .5; .8, .5; 1, 0"/>
                                        <p:tgtEl>
                                          <p:spTgt spid="10">
                                            <p:graphicEl>
                                              <a:dgm id="{8AA0983E-8334-4206-9D01-ACEBEE879560}"/>
                                            </p:graphicEl>
                                          </p:spTgt>
                                        </p:tgtEl>
                                      </p:cBhvr>
                                    </p:animEffect>
                                    <p:animScale>
                                      <p:cBhvr>
                                        <p:cTn id="82" dur="250" autoRev="1" fill="hold"/>
                                        <p:tgtEl>
                                          <p:spTgt spid="10">
                                            <p:graphicEl>
                                              <a:dgm id="{8AA0983E-8334-4206-9D01-ACEBEE879560}"/>
                                            </p:graphicEl>
                                          </p:spTgt>
                                        </p:tgtEl>
                                      </p:cBhvr>
                                      <p:by x="105000" y="105000"/>
                                    </p:animScale>
                                  </p:childTnLst>
                                </p:cTn>
                              </p:par>
                              <p:par>
                                <p:cTn id="83" presetID="26" presetClass="emph" presetSubtype="0" fill="hold" grpId="1" nodeType="withEffect">
                                  <p:stCondLst>
                                    <p:cond delay="0"/>
                                  </p:stCondLst>
                                  <p:childTnLst>
                                    <p:animEffect transition="out" filter="fade">
                                      <p:cBhvr>
                                        <p:cTn id="84" dur="500" tmFilter="0, 0; .2, .5; .8, .5; 1, 0"/>
                                        <p:tgtEl>
                                          <p:spTgt spid="10">
                                            <p:graphicEl>
                                              <a:dgm id="{C581B4CE-B0DD-4C85-8524-85875684C1C8}"/>
                                            </p:graphicEl>
                                          </p:spTgt>
                                        </p:tgtEl>
                                      </p:cBhvr>
                                    </p:animEffect>
                                    <p:animScale>
                                      <p:cBhvr>
                                        <p:cTn id="85" dur="250" autoRev="1" fill="hold"/>
                                        <p:tgtEl>
                                          <p:spTgt spid="10">
                                            <p:graphicEl>
                                              <a:dgm id="{C581B4CE-B0DD-4C85-8524-85875684C1C8}"/>
                                            </p:graphicEl>
                                          </p:spTgt>
                                        </p:tgtEl>
                                      </p:cBhvr>
                                      <p:by x="105000" y="105000"/>
                                    </p:animScale>
                                  </p:childTnLst>
                                </p:cTn>
                              </p:par>
                            </p:childTnLst>
                          </p:cTn>
                        </p:par>
                        <p:par>
                          <p:cTn id="86" fill="hold">
                            <p:stCondLst>
                              <p:cond delay="3500"/>
                            </p:stCondLst>
                            <p:childTnLst>
                              <p:par>
                                <p:cTn id="87" presetID="26" presetClass="emph" presetSubtype="0" fill="hold" grpId="1" nodeType="afterEffect">
                                  <p:stCondLst>
                                    <p:cond delay="0"/>
                                  </p:stCondLst>
                                  <p:childTnLst>
                                    <p:animEffect transition="out" filter="fade">
                                      <p:cBhvr>
                                        <p:cTn id="88" dur="500" tmFilter="0, 0; .2, .5; .8, .5; 1, 0"/>
                                        <p:tgtEl>
                                          <p:spTgt spid="10">
                                            <p:graphicEl>
                                              <a:dgm id="{9CA1EC8A-76A7-4F43-8C41-15C1E8AAC2ED}"/>
                                            </p:graphicEl>
                                          </p:spTgt>
                                        </p:tgtEl>
                                      </p:cBhvr>
                                    </p:animEffect>
                                    <p:animScale>
                                      <p:cBhvr>
                                        <p:cTn id="89" dur="250" autoRev="1" fill="hold"/>
                                        <p:tgtEl>
                                          <p:spTgt spid="10">
                                            <p:graphicEl>
                                              <a:dgm id="{9CA1EC8A-76A7-4F43-8C41-15C1E8AAC2ED}"/>
                                            </p:graphicEl>
                                          </p:spTgt>
                                        </p:tgtEl>
                                      </p:cBhvr>
                                      <p:by x="105000" y="105000"/>
                                    </p:animScale>
                                  </p:childTnLst>
                                </p:cTn>
                              </p:par>
                              <p:par>
                                <p:cTn id="90" presetID="26" presetClass="emph" presetSubtype="0" fill="hold" grpId="1" nodeType="withEffect">
                                  <p:stCondLst>
                                    <p:cond delay="0"/>
                                  </p:stCondLst>
                                  <p:childTnLst>
                                    <p:animEffect transition="out" filter="fade">
                                      <p:cBhvr>
                                        <p:cTn id="91" dur="500" tmFilter="0, 0; .2, .5; .8, .5; 1, 0"/>
                                        <p:tgtEl>
                                          <p:spTgt spid="10">
                                            <p:graphicEl>
                                              <a:dgm id="{6AA961A2-7498-448B-9602-19D9A13382A1}"/>
                                            </p:graphicEl>
                                          </p:spTgt>
                                        </p:tgtEl>
                                      </p:cBhvr>
                                    </p:animEffect>
                                    <p:animScale>
                                      <p:cBhvr>
                                        <p:cTn id="92" dur="250" autoRev="1" fill="hold"/>
                                        <p:tgtEl>
                                          <p:spTgt spid="10">
                                            <p:graphicEl>
                                              <a:dgm id="{6AA961A2-7498-448B-9602-19D9A13382A1}"/>
                                            </p:graphicEl>
                                          </p:spTgt>
                                        </p:tgtEl>
                                      </p:cBhvr>
                                      <p:by x="105000" y="105000"/>
                                    </p:animScale>
                                  </p:childTnLst>
                                </p:cTn>
                              </p:par>
                            </p:childTnLst>
                          </p:cTn>
                        </p:par>
                        <p:par>
                          <p:cTn id="93" fill="hold">
                            <p:stCondLst>
                              <p:cond delay="4000"/>
                            </p:stCondLst>
                            <p:childTnLst>
                              <p:par>
                                <p:cTn id="94" presetID="26" presetClass="emph" presetSubtype="0" fill="hold" grpId="2" nodeType="afterEffect">
                                  <p:stCondLst>
                                    <p:cond delay="0"/>
                                  </p:stCondLst>
                                  <p:childTnLst>
                                    <p:animEffect transition="out" filter="fade">
                                      <p:cBhvr>
                                        <p:cTn id="95" dur="500" tmFilter="0, 0; .2, .5; .8, .5; 1, 0"/>
                                        <p:tgtEl>
                                          <p:spTgt spid="10">
                                            <p:graphicEl>
                                              <a:dgm id="{CF276EFC-24BF-43E7-8BAC-AC038657D72E}"/>
                                            </p:graphicEl>
                                          </p:spTgt>
                                        </p:tgtEl>
                                      </p:cBhvr>
                                    </p:animEffect>
                                    <p:animScale>
                                      <p:cBhvr>
                                        <p:cTn id="96" dur="250" autoRev="1" fill="hold"/>
                                        <p:tgtEl>
                                          <p:spTgt spid="10">
                                            <p:graphicEl>
                                              <a:dgm id="{CF276EFC-24BF-43E7-8BAC-AC038657D72E}"/>
                                            </p:graphicEl>
                                          </p:spTgt>
                                        </p:tgtEl>
                                      </p:cBhvr>
                                      <p:by x="105000" y="105000"/>
                                    </p:animScale>
                                  </p:childTnLst>
                                </p:cTn>
                              </p:par>
                              <p:par>
                                <p:cTn id="97" presetID="26" presetClass="emph" presetSubtype="0" fill="hold" grpId="2" nodeType="withEffect">
                                  <p:stCondLst>
                                    <p:cond delay="0"/>
                                  </p:stCondLst>
                                  <p:childTnLst>
                                    <p:animEffect transition="out" filter="fade">
                                      <p:cBhvr>
                                        <p:cTn id="98" dur="500" tmFilter="0, 0; .2, .5; .8, .5; 1, 0"/>
                                        <p:tgtEl>
                                          <p:spTgt spid="10">
                                            <p:graphicEl>
                                              <a:dgm id="{4EFE07AE-ACAF-4800-BB7F-254942FEE591}"/>
                                            </p:graphicEl>
                                          </p:spTgt>
                                        </p:tgtEl>
                                      </p:cBhvr>
                                    </p:animEffect>
                                    <p:animScale>
                                      <p:cBhvr>
                                        <p:cTn id="99" dur="250" autoRev="1" fill="hold"/>
                                        <p:tgtEl>
                                          <p:spTgt spid="10">
                                            <p:graphicEl>
                                              <a:dgm id="{4EFE07AE-ACAF-4800-BB7F-254942FEE591}"/>
                                            </p:graphicEl>
                                          </p:spTgt>
                                        </p:tgtEl>
                                      </p:cBhvr>
                                      <p:by x="105000" y="105000"/>
                                    </p:animScale>
                                  </p:childTnLst>
                                </p:cTn>
                              </p:par>
                            </p:childTnLst>
                          </p:cTn>
                        </p:par>
                        <p:par>
                          <p:cTn id="100" fill="hold">
                            <p:stCondLst>
                              <p:cond delay="4500"/>
                            </p:stCondLst>
                            <p:childTnLst>
                              <p:par>
                                <p:cTn id="101" presetID="26" presetClass="emph" presetSubtype="0" fill="hold" grpId="2" nodeType="afterEffect">
                                  <p:stCondLst>
                                    <p:cond delay="0"/>
                                  </p:stCondLst>
                                  <p:childTnLst>
                                    <p:animEffect transition="out" filter="fade">
                                      <p:cBhvr>
                                        <p:cTn id="102" dur="500" tmFilter="0, 0; .2, .5; .8, .5; 1, 0"/>
                                        <p:tgtEl>
                                          <p:spTgt spid="10">
                                            <p:graphicEl>
                                              <a:dgm id="{8AA0983E-8334-4206-9D01-ACEBEE879560}"/>
                                            </p:graphicEl>
                                          </p:spTgt>
                                        </p:tgtEl>
                                      </p:cBhvr>
                                    </p:animEffect>
                                    <p:animScale>
                                      <p:cBhvr>
                                        <p:cTn id="103" dur="250" autoRev="1" fill="hold"/>
                                        <p:tgtEl>
                                          <p:spTgt spid="10">
                                            <p:graphicEl>
                                              <a:dgm id="{8AA0983E-8334-4206-9D01-ACEBEE879560}"/>
                                            </p:graphicEl>
                                          </p:spTgt>
                                        </p:tgtEl>
                                      </p:cBhvr>
                                      <p:by x="105000" y="105000"/>
                                    </p:animScale>
                                  </p:childTnLst>
                                </p:cTn>
                              </p:par>
                              <p:par>
                                <p:cTn id="104" presetID="26" presetClass="emph" presetSubtype="0" fill="hold" grpId="2" nodeType="withEffect">
                                  <p:stCondLst>
                                    <p:cond delay="0"/>
                                  </p:stCondLst>
                                  <p:childTnLst>
                                    <p:animEffect transition="out" filter="fade">
                                      <p:cBhvr>
                                        <p:cTn id="105" dur="500" tmFilter="0, 0; .2, .5; .8, .5; 1, 0"/>
                                        <p:tgtEl>
                                          <p:spTgt spid="10">
                                            <p:graphicEl>
                                              <a:dgm id="{C581B4CE-B0DD-4C85-8524-85875684C1C8}"/>
                                            </p:graphicEl>
                                          </p:spTgt>
                                        </p:tgtEl>
                                      </p:cBhvr>
                                    </p:animEffect>
                                    <p:animScale>
                                      <p:cBhvr>
                                        <p:cTn id="106" dur="250" autoRev="1" fill="hold"/>
                                        <p:tgtEl>
                                          <p:spTgt spid="10">
                                            <p:graphicEl>
                                              <a:dgm id="{C581B4CE-B0DD-4C85-8524-85875684C1C8}"/>
                                            </p:graphicEl>
                                          </p:spTgt>
                                        </p:tgtEl>
                                      </p:cBhvr>
                                      <p:by x="105000" y="105000"/>
                                    </p:animScale>
                                  </p:childTnLst>
                                </p:cTn>
                              </p:par>
                            </p:childTnLst>
                          </p:cTn>
                        </p:par>
                        <p:par>
                          <p:cTn id="107" fill="hold">
                            <p:stCondLst>
                              <p:cond delay="5000"/>
                            </p:stCondLst>
                            <p:childTnLst>
                              <p:par>
                                <p:cTn id="108" presetID="26" presetClass="emph" presetSubtype="0" fill="hold" grpId="2" nodeType="afterEffect">
                                  <p:stCondLst>
                                    <p:cond delay="0"/>
                                  </p:stCondLst>
                                  <p:childTnLst>
                                    <p:animEffect transition="out" filter="fade">
                                      <p:cBhvr>
                                        <p:cTn id="109" dur="500" tmFilter="0, 0; .2, .5; .8, .5; 1, 0"/>
                                        <p:tgtEl>
                                          <p:spTgt spid="10">
                                            <p:graphicEl>
                                              <a:dgm id="{9CA1EC8A-76A7-4F43-8C41-15C1E8AAC2ED}"/>
                                            </p:graphicEl>
                                          </p:spTgt>
                                        </p:tgtEl>
                                      </p:cBhvr>
                                    </p:animEffect>
                                    <p:animScale>
                                      <p:cBhvr>
                                        <p:cTn id="110" dur="250" autoRev="1" fill="hold"/>
                                        <p:tgtEl>
                                          <p:spTgt spid="10">
                                            <p:graphicEl>
                                              <a:dgm id="{9CA1EC8A-76A7-4F43-8C41-15C1E8AAC2ED}"/>
                                            </p:graphicEl>
                                          </p:spTgt>
                                        </p:tgtEl>
                                      </p:cBhvr>
                                      <p:by x="105000" y="105000"/>
                                    </p:animScale>
                                  </p:childTnLst>
                                </p:cTn>
                              </p:par>
                              <p:par>
                                <p:cTn id="111" presetID="26" presetClass="emph" presetSubtype="0" fill="hold" grpId="2" nodeType="withEffect">
                                  <p:stCondLst>
                                    <p:cond delay="0"/>
                                  </p:stCondLst>
                                  <p:childTnLst>
                                    <p:animEffect transition="out" filter="fade">
                                      <p:cBhvr>
                                        <p:cTn id="112" dur="500" tmFilter="0, 0; .2, .5; .8, .5; 1, 0"/>
                                        <p:tgtEl>
                                          <p:spTgt spid="10">
                                            <p:graphicEl>
                                              <a:dgm id="{6AA961A2-7498-448B-9602-19D9A13382A1}"/>
                                            </p:graphicEl>
                                          </p:spTgt>
                                        </p:tgtEl>
                                      </p:cBhvr>
                                    </p:animEffect>
                                    <p:animScale>
                                      <p:cBhvr>
                                        <p:cTn id="113" dur="250" autoRev="1" fill="hold"/>
                                        <p:tgtEl>
                                          <p:spTgt spid="10">
                                            <p:graphicEl>
                                              <a:dgm id="{6AA961A2-7498-448B-9602-19D9A13382A1}"/>
                                            </p:graphicEl>
                                          </p:spTgt>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uiExpand="1">
        <p:bldSub>
          <a:bldDgm bld="one"/>
        </p:bldSub>
      </p:bldGraphic>
      <p:bldGraphic spid="10" grpId="1" uiExpand="1">
        <p:bldSub>
          <a:bldDgm bld="one"/>
        </p:bldSub>
      </p:bldGraphic>
      <p:bldGraphic spid="10" grpId="2" uiExpand="1">
        <p:bldSub>
          <a:bldDgm bld="one"/>
        </p:bldSub>
      </p:bldGraphic>
      <p:bldGraphic spid="10" grpId="3" uiExpand="1">
        <p:bldSub>
          <a:bldDgm bld="one"/>
        </p:bldSub>
      </p:bldGraphic>
      <p:bldP spid="18" grpId="0"/>
      <p:bldP spid="19" grpId="0"/>
      <p:bldP spid="20" grpId="0"/>
      <p:bldP spid="2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re 12"/>
          <p:cNvSpPr>
            <a:spLocks noGrp="1"/>
          </p:cNvSpPr>
          <p:nvPr>
            <p:ph type="title"/>
            <p:custDataLst>
              <p:tags r:id="rId1"/>
            </p:custDataLst>
          </p:nvPr>
        </p:nvSpPr>
        <p:spPr/>
        <p:txBody>
          <a:bodyPr>
            <a:normAutofit/>
          </a:bodyPr>
          <a:lstStyle/>
          <a:p>
            <a:r>
              <a:rPr lang="fr-FR" sz="6000" noProof="1" smtClean="0"/>
              <a:t>Le cycle du carbone</a:t>
            </a:r>
            <a:endParaRPr lang="fr-FR" sz="6000" noProof="1"/>
          </a:p>
        </p:txBody>
      </p:sp>
      <p:sp>
        <p:nvSpPr>
          <p:cNvPr id="6" name="Espace réservé du contenu 13"/>
          <p:cNvSpPr>
            <a:spLocks noGrp="1"/>
          </p:cNvSpPr>
          <p:nvPr>
            <p:ph idx="1"/>
            <p:custDataLst>
              <p:tags r:id="rId2"/>
            </p:custDataLst>
          </p:nvPr>
        </p:nvSpPr>
        <p:spPr>
          <a:xfrm>
            <a:off x="1200256" y="1794414"/>
            <a:ext cx="9923358" cy="4187286"/>
          </a:xfrm>
        </p:spPr>
        <p:txBody>
          <a:bodyPr>
            <a:normAutofit/>
          </a:bodyPr>
          <a:lstStyle/>
          <a:p>
            <a:pPr algn="just">
              <a:buClr>
                <a:schemeClr val="tx1">
                  <a:lumMod val="50000"/>
                </a:schemeClr>
              </a:buClr>
            </a:pPr>
            <a:r>
              <a:rPr lang="fr-FR" noProof="1" smtClean="0">
                <a:solidFill>
                  <a:schemeClr val="tx1">
                    <a:lumMod val="50000"/>
                  </a:schemeClr>
                </a:solidFill>
                <a:latin typeface="Calibri" panose="020F0502020204030204" pitchFamily="34" charset="0"/>
              </a:rPr>
              <a:t>Retrouver les émetteurs et les absorbeurs de carbone :</a:t>
            </a:r>
          </a:p>
        </p:txBody>
      </p:sp>
      <p:cxnSp>
        <p:nvCxnSpPr>
          <p:cNvPr id="3" name="Connecteur droit 2"/>
          <p:cNvCxnSpPr/>
          <p:nvPr>
            <p:custDataLst>
              <p:tags r:id="rId3"/>
            </p:custDataLst>
          </p:nvPr>
        </p:nvCxnSpPr>
        <p:spPr>
          <a:xfrm>
            <a:off x="3934929" y="2457463"/>
            <a:ext cx="0" cy="3760839"/>
          </a:xfrm>
          <a:prstGeom prst="line">
            <a:avLst/>
          </a:prstGeom>
          <a:ln w="57150">
            <a:solidFill>
              <a:schemeClr val="tx1">
                <a:lumMod val="50000"/>
              </a:schemeClr>
            </a:solidFill>
          </a:ln>
        </p:spPr>
        <p:style>
          <a:lnRef idx="1">
            <a:schemeClr val="accent4"/>
          </a:lnRef>
          <a:fillRef idx="0">
            <a:schemeClr val="accent4"/>
          </a:fillRef>
          <a:effectRef idx="0">
            <a:schemeClr val="accent4"/>
          </a:effectRef>
          <a:fontRef idx="minor">
            <a:schemeClr val="tx1"/>
          </a:fontRef>
        </p:style>
      </p:cxnSp>
      <p:cxnSp>
        <p:nvCxnSpPr>
          <p:cNvPr id="15" name="Connecteur droit 14"/>
          <p:cNvCxnSpPr/>
          <p:nvPr>
            <p:custDataLst>
              <p:tags r:id="rId4"/>
            </p:custDataLst>
          </p:nvPr>
        </p:nvCxnSpPr>
        <p:spPr>
          <a:xfrm>
            <a:off x="8231626" y="2481443"/>
            <a:ext cx="12722" cy="3919357"/>
          </a:xfrm>
          <a:prstGeom prst="line">
            <a:avLst/>
          </a:prstGeom>
          <a:ln w="57150">
            <a:solidFill>
              <a:schemeClr val="tx1">
                <a:lumMod val="50000"/>
              </a:schemeClr>
            </a:solidFill>
          </a:ln>
        </p:spPr>
        <p:style>
          <a:lnRef idx="1">
            <a:schemeClr val="accent4"/>
          </a:lnRef>
          <a:fillRef idx="0">
            <a:schemeClr val="accent4"/>
          </a:fillRef>
          <a:effectRef idx="0">
            <a:schemeClr val="accent4"/>
          </a:effectRef>
          <a:fontRef idx="minor">
            <a:schemeClr val="tx1"/>
          </a:fontRef>
        </p:style>
      </p:cxnSp>
      <p:pic>
        <p:nvPicPr>
          <p:cNvPr id="18" name="Image 17"/>
          <p:cNvPicPr>
            <a:picLocks noChangeAspect="1"/>
          </p:cNvPicPr>
          <p:nvPr>
            <p:custDataLst>
              <p:tags r:id="rId5"/>
            </p:custDataLst>
          </p:nvPr>
        </p:nvPicPr>
        <p:blipFill>
          <a:blip r:embed="rId13" cstate="print">
            <a:extLst>
              <a:ext uri="{28A0092B-C50C-407E-A947-70E740481C1C}">
                <a14:useLocalDpi xmlns:a14="http://schemas.microsoft.com/office/drawing/2010/main" val="0"/>
              </a:ext>
            </a:extLst>
          </a:blip>
          <a:stretch>
            <a:fillRect/>
          </a:stretch>
        </p:blipFill>
        <p:spPr>
          <a:xfrm>
            <a:off x="4161875" y="2564799"/>
            <a:ext cx="1580871" cy="1583269"/>
          </a:xfrm>
          <a:prstGeom prst="rect">
            <a:avLst/>
          </a:prstGeom>
        </p:spPr>
      </p:pic>
      <p:pic>
        <p:nvPicPr>
          <p:cNvPr id="22" name="Image 21"/>
          <p:cNvPicPr>
            <a:picLocks noChangeAspect="1"/>
          </p:cNvPicPr>
          <p:nvPr>
            <p:custDataLst>
              <p:tags r:id="rId6"/>
            </p:custDataLst>
          </p:nvPr>
        </p:nvPicPr>
        <p:blipFill>
          <a:blip r:embed="rId14" cstate="print">
            <a:extLst>
              <a:ext uri="{28A0092B-C50C-407E-A947-70E740481C1C}">
                <a14:useLocalDpi xmlns:a14="http://schemas.microsoft.com/office/drawing/2010/main" val="0"/>
              </a:ext>
            </a:extLst>
          </a:blip>
          <a:stretch>
            <a:fillRect/>
          </a:stretch>
        </p:blipFill>
        <p:spPr>
          <a:xfrm>
            <a:off x="6161935" y="4654666"/>
            <a:ext cx="1842746" cy="1597448"/>
          </a:xfrm>
          <a:prstGeom prst="rect">
            <a:avLst/>
          </a:prstGeom>
        </p:spPr>
      </p:pic>
      <p:sp>
        <p:nvSpPr>
          <p:cNvPr id="23" name="ZoneTexte 22"/>
          <p:cNvSpPr txBox="1"/>
          <p:nvPr>
            <p:custDataLst>
              <p:tags r:id="rId7"/>
            </p:custDataLst>
          </p:nvPr>
        </p:nvSpPr>
        <p:spPr>
          <a:xfrm>
            <a:off x="1812285" y="2481443"/>
            <a:ext cx="2236118" cy="461665"/>
          </a:xfrm>
          <a:prstGeom prst="rect">
            <a:avLst/>
          </a:prstGeom>
          <a:noFill/>
        </p:spPr>
        <p:txBody>
          <a:bodyPr wrap="square" rtlCol="0">
            <a:spAutoFit/>
          </a:bodyPr>
          <a:lstStyle/>
          <a:p>
            <a:r>
              <a:rPr lang="fr-FR" sz="2400" noProof="1">
                <a:solidFill>
                  <a:schemeClr val="tx1">
                    <a:lumMod val="50000"/>
                  </a:schemeClr>
                </a:solidFill>
                <a:latin typeface="Calibri" panose="020F0502020204030204" pitchFamily="34" charset="0"/>
              </a:rPr>
              <a:t>Émetteurs</a:t>
            </a:r>
            <a:endParaRPr lang="fr-CA" sz="2400" dirty="0">
              <a:solidFill>
                <a:schemeClr val="tx1">
                  <a:lumMod val="50000"/>
                </a:schemeClr>
              </a:solidFill>
              <a:latin typeface="Calibri" panose="020F0502020204030204" pitchFamily="34" charset="0"/>
            </a:endParaRPr>
          </a:p>
        </p:txBody>
      </p:sp>
      <p:sp>
        <p:nvSpPr>
          <p:cNvPr id="24" name="ZoneTexte 23"/>
          <p:cNvSpPr txBox="1"/>
          <p:nvPr>
            <p:custDataLst>
              <p:tags r:id="rId8"/>
            </p:custDataLst>
          </p:nvPr>
        </p:nvSpPr>
        <p:spPr>
          <a:xfrm>
            <a:off x="9206150" y="2481443"/>
            <a:ext cx="2236118" cy="461665"/>
          </a:xfrm>
          <a:prstGeom prst="rect">
            <a:avLst/>
          </a:prstGeom>
          <a:noFill/>
        </p:spPr>
        <p:txBody>
          <a:bodyPr wrap="square" rtlCol="0">
            <a:spAutoFit/>
          </a:bodyPr>
          <a:lstStyle/>
          <a:p>
            <a:r>
              <a:rPr lang="fr-FR" sz="2400" noProof="1" smtClean="0">
                <a:solidFill>
                  <a:schemeClr val="tx1">
                    <a:lumMod val="50000"/>
                  </a:schemeClr>
                </a:solidFill>
                <a:latin typeface="Calibri" panose="020F0502020204030204" pitchFamily="34" charset="0"/>
              </a:rPr>
              <a:t>Absorbeurs</a:t>
            </a:r>
            <a:endParaRPr lang="fr-CA" sz="2400" dirty="0">
              <a:solidFill>
                <a:schemeClr val="tx1">
                  <a:lumMod val="50000"/>
                </a:schemeClr>
              </a:solidFill>
              <a:latin typeface="Calibri" panose="020F0502020204030204" pitchFamily="34" charset="0"/>
            </a:endParaRPr>
          </a:p>
        </p:txBody>
      </p:sp>
      <p:pic>
        <p:nvPicPr>
          <p:cNvPr id="2" name="Image 1"/>
          <p:cNvPicPr>
            <a:picLocks noChangeAspect="1"/>
          </p:cNvPicPr>
          <p:nvPr>
            <p:custDataLst>
              <p:tags r:id="rId9"/>
            </p:custDataLst>
          </p:nvPr>
        </p:nvPicPr>
        <p:blipFill>
          <a:blip r:embed="rId15" cstate="print">
            <a:extLst>
              <a:ext uri="{28A0092B-C50C-407E-A947-70E740481C1C}">
                <a14:useLocalDpi xmlns:a14="http://schemas.microsoft.com/office/drawing/2010/main" val="0"/>
              </a:ext>
            </a:extLst>
          </a:blip>
          <a:stretch>
            <a:fillRect/>
          </a:stretch>
        </p:blipFill>
        <p:spPr>
          <a:xfrm>
            <a:off x="4140156" y="4527549"/>
            <a:ext cx="1816553" cy="1690753"/>
          </a:xfrm>
          <a:prstGeom prst="rect">
            <a:avLst/>
          </a:prstGeom>
        </p:spPr>
      </p:pic>
      <p:pic>
        <p:nvPicPr>
          <p:cNvPr id="12" name="Image 11"/>
          <p:cNvPicPr>
            <a:picLocks noChangeAspect="1"/>
          </p:cNvPicPr>
          <p:nvPr>
            <p:custDataLst>
              <p:tags r:id="rId10"/>
            </p:custDataLst>
          </p:nvPr>
        </p:nvPicPr>
        <p:blipFill>
          <a:blip r:embed="rId16" cstate="print">
            <a:extLst>
              <a:ext uri="{28A0092B-C50C-407E-A947-70E740481C1C}">
                <a14:useLocalDpi xmlns:a14="http://schemas.microsoft.com/office/drawing/2010/main" val="0"/>
              </a:ext>
            </a:extLst>
          </a:blip>
          <a:stretch>
            <a:fillRect/>
          </a:stretch>
        </p:blipFill>
        <p:spPr>
          <a:xfrm>
            <a:off x="6094413" y="2617362"/>
            <a:ext cx="1824228" cy="1530706"/>
          </a:xfrm>
          <a:prstGeom prst="rect">
            <a:avLst/>
          </a:prstGeom>
        </p:spPr>
      </p:pic>
    </p:spTree>
    <p:extLst>
      <p:ext uri="{BB962C8B-B14F-4D97-AF65-F5344CB8AC3E}">
        <p14:creationId xmlns:p14="http://schemas.microsoft.com/office/powerpoint/2010/main" val="41205153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1000"/>
                                        <p:tgtEl>
                                          <p:spTgt spid="23"/>
                                        </p:tgtEl>
                                      </p:cBhvr>
                                    </p:animEffect>
                                    <p:anim calcmode="lin" valueType="num">
                                      <p:cBhvr>
                                        <p:cTn id="13" dur="1000" fill="hold"/>
                                        <p:tgtEl>
                                          <p:spTgt spid="23"/>
                                        </p:tgtEl>
                                        <p:attrNameLst>
                                          <p:attrName>ppt_x</p:attrName>
                                        </p:attrNameLst>
                                      </p:cBhvr>
                                      <p:tavLst>
                                        <p:tav tm="0">
                                          <p:val>
                                            <p:strVal val="#ppt_x"/>
                                          </p:val>
                                        </p:tav>
                                        <p:tav tm="100000">
                                          <p:val>
                                            <p:strVal val="#ppt_x"/>
                                          </p:val>
                                        </p:tav>
                                      </p:tavLst>
                                    </p:anim>
                                    <p:anim calcmode="lin" valueType="num">
                                      <p:cBhvr>
                                        <p:cTn id="14" dur="1000" fill="hold"/>
                                        <p:tgtEl>
                                          <p:spTgt spid="2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1000"/>
                                        <p:tgtEl>
                                          <p:spTgt spid="24"/>
                                        </p:tgtEl>
                                      </p:cBhvr>
                                    </p:animEffect>
                                    <p:anim calcmode="lin" valueType="num">
                                      <p:cBhvr>
                                        <p:cTn id="18" dur="1000" fill="hold"/>
                                        <p:tgtEl>
                                          <p:spTgt spid="24"/>
                                        </p:tgtEl>
                                        <p:attrNameLst>
                                          <p:attrName>ppt_x</p:attrName>
                                        </p:attrNameLst>
                                      </p:cBhvr>
                                      <p:tavLst>
                                        <p:tav tm="0">
                                          <p:val>
                                            <p:strVal val="#ppt_x"/>
                                          </p:val>
                                        </p:tav>
                                        <p:tav tm="100000">
                                          <p:val>
                                            <p:strVal val="#ppt_x"/>
                                          </p:val>
                                        </p:tav>
                                      </p:tavLst>
                                    </p:anim>
                                    <p:anim calcmode="lin" valueType="num">
                                      <p:cBhvr>
                                        <p:cTn id="19" dur="1000" fill="hold"/>
                                        <p:tgtEl>
                                          <p:spTgt spid="24"/>
                                        </p:tgtEl>
                                        <p:attrNameLst>
                                          <p:attrName>ppt_y</p:attrName>
                                        </p:attrNameLst>
                                      </p:cBhvr>
                                      <p:tavLst>
                                        <p:tav tm="0">
                                          <p:val>
                                            <p:strVal val="#ppt_y+.1"/>
                                          </p:val>
                                        </p:tav>
                                        <p:tav tm="100000">
                                          <p:val>
                                            <p:strVal val="#ppt_y"/>
                                          </p:val>
                                        </p:tav>
                                      </p:tavLst>
                                    </p:anim>
                                  </p:childTnLst>
                                </p:cTn>
                              </p:par>
                              <p:par>
                                <p:cTn id="20" presetID="1" presetClass="entr" presetSubtype="0" fill="hold" nodeType="withEffect">
                                  <p:stCondLst>
                                    <p:cond delay="0"/>
                                  </p:stCondLst>
                                  <p:childTnLst>
                                    <p:set>
                                      <p:cBhvr>
                                        <p:cTn id="21" dur="1" fill="hold">
                                          <p:stCondLst>
                                            <p:cond delay="0"/>
                                          </p:stCondLst>
                                        </p:cTn>
                                        <p:tgtEl>
                                          <p:spTgt spid="3"/>
                                        </p:tgtEl>
                                        <p:attrNameLst>
                                          <p:attrName>style.visibility</p:attrName>
                                        </p:attrNameLst>
                                      </p:cBhvr>
                                      <p:to>
                                        <p:strVal val="visible"/>
                                      </p:to>
                                    </p:set>
                                  </p:childTnLst>
                                </p:cTn>
                              </p:par>
                              <p:par>
                                <p:cTn id="22" presetID="1" presetClass="entr" presetSubtype="0" fill="hold" nodeType="withEffect">
                                  <p:stCondLst>
                                    <p:cond delay="0"/>
                                  </p:stCondLst>
                                  <p:childTnLst>
                                    <p:set>
                                      <p:cBhvr>
                                        <p:cTn id="23" dur="1" fill="hold">
                                          <p:stCondLst>
                                            <p:cond delay="0"/>
                                          </p:stCondLst>
                                        </p:cTn>
                                        <p:tgtEl>
                                          <p:spTgt spid="15"/>
                                        </p:tgtEl>
                                        <p:attrNameLst>
                                          <p:attrName>style.visibility</p:attrName>
                                        </p:attrNameLst>
                                      </p:cBhvr>
                                      <p:to>
                                        <p:strVal val="visible"/>
                                      </p:to>
                                    </p:set>
                                  </p:childTnLst>
                                </p:cTn>
                              </p:par>
                              <p:par>
                                <p:cTn id="24" presetID="10" presetClass="entr" presetSubtype="0" fill="hold" nodeType="withEffect">
                                  <p:stCondLst>
                                    <p:cond delay="0"/>
                                  </p:stCondLst>
                                  <p:childTnLst>
                                    <p:set>
                                      <p:cBhvr>
                                        <p:cTn id="25" dur="1" fill="hold">
                                          <p:stCondLst>
                                            <p:cond delay="0"/>
                                          </p:stCondLst>
                                        </p:cTn>
                                        <p:tgtEl>
                                          <p:spTgt spid="2"/>
                                        </p:tgtEl>
                                        <p:attrNameLst>
                                          <p:attrName>style.visibility</p:attrName>
                                        </p:attrNameLst>
                                      </p:cBhvr>
                                      <p:to>
                                        <p:strVal val="visible"/>
                                      </p:to>
                                    </p:set>
                                    <p:animEffect transition="in" filter="fade">
                                      <p:cBhvr>
                                        <p:cTn id="26" dur="500"/>
                                        <p:tgtEl>
                                          <p:spTgt spid="2"/>
                                        </p:tgtEl>
                                      </p:cBhvr>
                                    </p:animEffect>
                                  </p:childTnLst>
                                </p:cTn>
                              </p:par>
                              <p:par>
                                <p:cTn id="27" presetID="10" presetClass="entr" presetSubtype="0" fill="hold"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500"/>
                                        <p:tgtEl>
                                          <p:spTgt spid="12"/>
                                        </p:tgtEl>
                                      </p:cBhvr>
                                    </p:animEffect>
                                  </p:childTnLst>
                                </p:cTn>
                              </p:par>
                              <p:par>
                                <p:cTn id="30" presetID="10" presetClass="entr" presetSubtype="0" fill="hold" nodeType="with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childTnLst>
                                </p:cTn>
                              </p:par>
                              <p:par>
                                <p:cTn id="33" presetID="10" presetClass="entr" presetSubtype="0" fill="hold" nodeType="with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fade">
                                      <p:cBhvr>
                                        <p:cTn id="35" dur="500"/>
                                        <p:tgtEl>
                                          <p:spTgt spid="22"/>
                                        </p:tgtEl>
                                      </p:cBhvr>
                                    </p:animEffect>
                                  </p:childTnLst>
                                </p:cTn>
                              </p:par>
                            </p:childTnLst>
                          </p:cTn>
                        </p:par>
                      </p:childTnLst>
                    </p:cTn>
                  </p:par>
                  <p:par>
                    <p:cTn id="36" fill="hold">
                      <p:stCondLst>
                        <p:cond delay="indefinite"/>
                      </p:stCondLst>
                      <p:childTnLst>
                        <p:par>
                          <p:cTn id="37" fill="hold">
                            <p:stCondLst>
                              <p:cond delay="0"/>
                            </p:stCondLst>
                            <p:childTnLst>
                              <p:par>
                                <p:cTn id="38" presetID="0" presetClass="path" presetSubtype="0" accel="50000" decel="50000" fill="hold" nodeType="clickEffect">
                                  <p:stCondLst>
                                    <p:cond delay="0"/>
                                  </p:stCondLst>
                                  <p:childTnLst>
                                    <p:animMotion origin="layout" path="M -3.125E-6 1.85185E-6 L -3.125E-6 1.85185E-6 C -0.00156 0.01227 -0.00156 0.01551 -0.00455 0.02685 C -0.00494 0.0287 -0.00573 0.03009 -0.00638 0.03171 C -0.00781 0.0419 -0.00638 0.03472 -0.00989 0.04583 C -0.01054 0.04792 -0.01119 0.05 -0.01172 0.05231 C -0.01211 0.0537 -0.01211 0.05556 -0.01263 0.05694 C -0.01302 0.0588 -0.01393 0.05995 -0.01432 0.06181 C -0.01927 0.08102 -0.01445 0.06852 -0.01966 0.08079 C -0.02109 0.08773 -0.02057 0.08634 -0.0233 0.09514 C -0.02409 0.09769 -0.02513 0.10023 -0.02591 0.10301 C -0.0276 0.10833 -0.02825 0.11227 -0.03047 0.11736 C -0.03151 0.11968 -0.03294 0.1213 -0.03398 0.12361 C -0.03476 0.125 -0.03515 0.12685 -0.0358 0.12847 C -0.03672 0.13102 -0.03737 0.13403 -0.03841 0.13634 C -0.03945 0.13843 -0.04088 0.13935 -0.04205 0.1412 C -0.04297 0.14259 -0.04375 0.14444 -0.04466 0.14583 C -0.04726 0.14977 -0.05039 0.15278 -0.05273 0.15694 C -0.05364 0.15856 -0.05442 0.16042 -0.05547 0.16181 C -0.05716 0.16366 -0.05911 0.16481 -0.0608 0.16644 C -0.06172 0.16736 -0.0625 0.16875 -0.06341 0.16968 C -0.06432 0.17037 -0.06523 0.1706 -0.06614 0.1713 C -0.07291 0.17569 -0.06823 0.17338 -0.07422 0.17593 C -0.07513 0.17708 -0.07591 0.17824 -0.07682 0.17917 C -0.07773 0.17986 -0.07864 0.18032 -0.07955 0.18079 C -0.08789 0.18472 -0.0858 0.1838 -0.09479 0.18565 C -0.10846 0.18495 -0.12213 0.18542 -0.1358 0.18403 C -0.14127 0.18333 -0.14648 0.18032 -0.15195 0.17917 C -0.17422 0.17407 -0.16562 0.17639 -0.17773 0.17292 C -0.18333 0.1662 -0.17708 0.17269 -0.1858 0.16806 C -0.18711 0.16736 -0.18815 0.16551 -0.18945 0.16481 C -0.19114 0.16389 -0.19297 0.16389 -0.19479 0.16343 C -0.19713 0.1625 -0.19948 0.16134 -0.20195 0.16019 C -0.20599 0.1581 -0.20351 0.1588 -0.2082 0.15532 C -0.21549 0.15 -0.2138 0.15116 -0.2207 0.14907 C -0.22187 0.14745 -0.22291 0.1456 -0.22422 0.14421 C -0.22656 0.1419 -0.23138 0.13796 -0.23411 0.13634 C -0.23528 0.13565 -0.23646 0.13519 -0.23763 0.13472 C -0.24114 0.12847 -0.2375 0.13403 -0.24205 0.13009 C -0.24896 0.12384 -0.24075 0.12917 -0.24739 0.12523 C -0.24778 0.12361 -0.24778 0.12176 -0.2483 0.12037 C -0.24961 0.11759 -0.25195 0.11667 -0.25364 0.11574 L -0.25911 0.10625 L -0.2608 0.10301 C -0.26224 0.09537 -0.26106 0.10023 -0.26445 0.0919 C -0.26614 0.08773 -0.26731 0.0838 -0.26888 0.07917 C -0.26914 0.07708 -0.26927 0.07477 -0.26979 0.07292 C -0.27018 0.07153 -0.27122 0.07106 -0.27161 0.06968 C -0.27213 0.06782 -0.27239 0.06343 -0.27239 0.06343 " pathEditMode="relative" ptsTypes="AAAAAAAAAAAAAAAAAAAAAAAAAAAAAAAAAAAAAAAAAAAAAAAAA">
                                      <p:cBhvr>
                                        <p:cTn id="39" dur="2000" fill="hold"/>
                                        <p:tgtEl>
                                          <p:spTgt spid="18"/>
                                        </p:tgtEl>
                                        <p:attrNameLst>
                                          <p:attrName>ppt_x</p:attrName>
                                          <p:attrName>ppt_y</p:attrName>
                                        </p:attrNameLst>
                                      </p:cBhvr>
                                    </p:animMotion>
                                  </p:childTnLst>
                                </p:cTn>
                              </p:par>
                            </p:childTnLst>
                          </p:cTn>
                        </p:par>
                      </p:childTnLst>
                    </p:cTn>
                  </p:par>
                  <p:par>
                    <p:cTn id="40" fill="hold">
                      <p:stCondLst>
                        <p:cond delay="indefinite"/>
                      </p:stCondLst>
                      <p:childTnLst>
                        <p:par>
                          <p:cTn id="41" fill="hold">
                            <p:stCondLst>
                              <p:cond delay="0"/>
                            </p:stCondLst>
                            <p:childTnLst>
                              <p:par>
                                <p:cTn id="42" presetID="0" presetClass="path" presetSubtype="0" accel="50000" decel="50000" fill="hold" nodeType="clickEffect">
                                  <p:stCondLst>
                                    <p:cond delay="0"/>
                                  </p:stCondLst>
                                  <p:childTnLst>
                                    <p:animMotion origin="layout" path="M 2.70833E-6 -4.07407E-6 L 2.70833E-6 -4.07407E-6 C 0.00156 0.00857 0.00247 0.01783 0.00481 0.02616 C 0.00573 0.02917 0.00612 0.03241 0.00729 0.03495 C 0.00859 0.03773 0.01067 0.03912 0.01224 0.04144 C 0.01484 0.0456 0.01666 0.05116 0.01966 0.05463 C 0.02083 0.05602 0.02213 0.05718 0.0233 0.05903 C 0.02461 0.06088 0.02565 0.06366 0.02695 0.06551 C 0.03164 0.07176 0.03229 0.07153 0.03685 0.07431 C 0.03802 0.0757 0.03919 0.07755 0.04049 0.0787 C 0.04166 0.07963 0.0431 0.07963 0.04414 0.08079 C 0.04596 0.08264 0.04752 0.08519 0.04909 0.0875 C 0.05 0.08866 0.05052 0.09074 0.05156 0.0919 C 0.05273 0.09306 0.05403 0.09329 0.05521 0.09398 C 0.05651 0.09537 0.05781 0.09676 0.05898 0.09838 C 0.06028 0.10023 0.06106 0.10347 0.06263 0.10486 C 0.06406 0.10648 0.06588 0.10648 0.06757 0.10718 C 0.0789 0.1206 0.06146 0.10116 0.07734 0.11366 C 0.07929 0.11505 0.08047 0.11852 0.08229 0.12014 C 0.08606 0.12408 0.08932 0.125 0.09336 0.12685 C 0.09974 0.13449 0.09427 0.12894 0.10325 0.13333 C 0.11849 0.14074 0.10273 0.13542 0.11797 0.14005 C 0.12695 0.13912 0.13606 0.13889 0.14505 0.13773 C 0.15286 0.13681 0.15377 0.1338 0.16224 0.13125 C 0.16627 0.12986 0.17044 0.12963 0.17448 0.12894 C 0.17825 0.12755 0.1819 0.12593 0.18554 0.12454 C 0.19843 0.12014 0.18776 0.12546 0.20286 0.11806 C 0.20403 0.11736 0.20534 0.11667 0.20651 0.11597 C 0.2082 0.11458 0.20963 0.1125 0.21146 0.11158 C 0.2138 0.11019 0.21627 0.10995 0.21875 0.10926 C 0.22083 0.10787 0.22278 0.10579 0.22487 0.10486 C 0.22773 0.1037 0.23073 0.10394 0.23359 0.10278 C 0.23867 0.1007 0.24284 0.09745 0.247 0.0919 C 0.24843 0.09005 0.24935 0.08704 0.25078 0.08519 C 0.25898 0.07546 0.24987 0.0919 0.25807 0.0787 C 0.26119 0.07384 0.2638 0.06852 0.26679 0.06343 C 0.26757 0.06181 0.2681 0.05972 0.26914 0.05903 L 0.27291 0.05671 C 0.2733 0.05463 0.27356 0.05232 0.27409 0.05023 C 0.27474 0.04792 0.27604 0.04607 0.27656 0.04375 C 0.27786 0.0375 0.27773 0.03542 0.27773 0.03056 " pathEditMode="relative" ptsTypes="AAAAAAAAAAAAAAAAAAAAAAAAAAAAAAAAAAAAAAAAA">
                                      <p:cBhvr>
                                        <p:cTn id="43" dur="2000" fill="hold"/>
                                        <p:tgtEl>
                                          <p:spTgt spid="12"/>
                                        </p:tgtEl>
                                        <p:attrNameLst>
                                          <p:attrName>ppt_x</p:attrName>
                                          <p:attrName>ppt_y</p:attrName>
                                        </p:attrNameLst>
                                      </p:cBhvr>
                                    </p:animMotion>
                                  </p:childTnLst>
                                </p:cTn>
                              </p:par>
                            </p:childTnLst>
                          </p:cTn>
                        </p:par>
                      </p:childTnLst>
                    </p:cTn>
                  </p:par>
                  <p:par>
                    <p:cTn id="44" fill="hold">
                      <p:stCondLst>
                        <p:cond delay="indefinite"/>
                      </p:stCondLst>
                      <p:childTnLst>
                        <p:par>
                          <p:cTn id="45" fill="hold">
                            <p:stCondLst>
                              <p:cond delay="0"/>
                            </p:stCondLst>
                            <p:childTnLst>
                              <p:par>
                                <p:cTn id="46" presetID="0" presetClass="path" presetSubtype="0" accel="50000" decel="50000" fill="hold" nodeType="clickEffect">
                                  <p:stCondLst>
                                    <p:cond delay="0"/>
                                  </p:stCondLst>
                                  <p:childTnLst>
                                    <p:animMotion origin="layout" path="M 1.04167E-6 3.7037E-7 L 1.04167E-6 3.7037E-7 C -0.00274 0.00254 -0.00534 0.00532 -0.00807 0.00787 C -0.00899 0.00856 -0.0099 0.00903 -0.01081 0.00949 C -0.01341 0.01065 -0.01615 0.01134 -0.01875 0.0125 C -0.02526 0.01551 -0.01732 0.01458 -0.02956 0.01736 C -0.03399 0.01829 -0.03841 0.01829 -0.04297 0.01898 C -0.04557 0.01991 -0.04818 0.02129 -0.05091 0.02199 C -0.07292 0.02754 -0.07461 0.02685 -0.09557 0.02847 C -0.11615 0.03657 -0.09037 0.02685 -0.1125 0.0331 C -0.11524 0.03403 -0.11784 0.03565 -0.12057 0.03634 C -0.12409 0.03727 -0.12774 0.03704 -0.13125 0.03796 C -0.16107 0.04491 -0.13698 0.03958 -0.15456 0.04583 C -0.15651 0.04653 -0.15873 0.04676 -0.16081 0.04745 C -0.18373 0.05393 -0.15964 0.04792 -0.18125 0.05208 C -0.20612 0.05717 -0.18516 0.05393 -0.20807 0.05694 C -0.22188 0.0618 -0.21901 0.06157 -0.23841 0.06157 C -0.25807 0.06157 -0.27774 0.06065 -0.2974 0.06018 C -0.31823 0.05741 -0.30143 0.06018 -0.32149 0.05532 C -0.32409 0.05463 -0.32682 0.0544 -0.32943 0.0537 C -0.3336 0.05278 -0.33776 0.05162 -0.34193 0.05069 C -0.34466 0.05 -0.3474 0.04977 -0.35 0.04907 C -0.36979 0.04352 -0.34766 0.04768 -0.36875 0.04421 C -0.37149 0.04329 -0.37409 0.04213 -0.37682 0.04097 C -0.37852 0.04051 -0.38034 0.04028 -0.38216 0.03958 C -0.38425 0.03866 -0.38633 0.03727 -0.38841 0.03634 C -0.39011 0.03565 -0.39193 0.03542 -0.39375 0.03472 C -0.40651 0.02917 -0.39076 0.03333 -0.40625 0.03009 C -0.41628 0.02106 -0.40182 0.0331 -0.41524 0.02523 C -0.41615 0.02454 -0.4168 0.02268 -0.41784 0.02199 C -0.41927 0.02106 -0.42083 0.02129 -0.42227 0.0206 C -0.42409 0.01967 -0.42591 0.01829 -0.42774 0.01736 C -0.42891 0.01667 -0.43008 0.0162 -0.43125 0.01574 L -0.43386 0.0125 " pathEditMode="relative" ptsTypes="AAAAAAAAAAAAAAAAAAAAAAAAAAAAAAAAAA">
                                      <p:cBhvr>
                                        <p:cTn id="47" dur="2000" fill="hold"/>
                                        <p:tgtEl>
                                          <p:spTgt spid="22"/>
                                        </p:tgtEl>
                                        <p:attrNameLst>
                                          <p:attrName>ppt_x</p:attrName>
                                          <p:attrName>ppt_y</p:attrName>
                                        </p:attrNameLst>
                                      </p:cBhvr>
                                    </p:animMotion>
                                  </p:childTnLst>
                                </p:cTn>
                              </p:par>
                            </p:childTnLst>
                          </p:cTn>
                        </p:par>
                      </p:childTnLst>
                    </p:cTn>
                  </p:par>
                  <p:par>
                    <p:cTn id="48" fill="hold">
                      <p:stCondLst>
                        <p:cond delay="indefinite"/>
                      </p:stCondLst>
                      <p:childTnLst>
                        <p:par>
                          <p:cTn id="49" fill="hold">
                            <p:stCondLst>
                              <p:cond delay="0"/>
                            </p:stCondLst>
                            <p:childTnLst>
                              <p:par>
                                <p:cTn id="50" presetID="0" presetClass="path" presetSubtype="0" accel="50000" decel="50000" fill="hold" nodeType="clickEffect">
                                  <p:stCondLst>
                                    <p:cond delay="0"/>
                                  </p:stCondLst>
                                  <p:childTnLst>
                                    <p:animMotion origin="layout" path="M -0.00364 0.00324 L -0.00364 0.00348 C -0.00143 0.00787 0.00078 0.01273 0.00313 0.01736 C 0.00417 0.01945 0.00508 0.02199 0.00651 0.02338 C 0.00782 0.02477 0.00951 0.02477 0.01107 0.02547 C 0.01354 0.02986 0.01472 0.03287 0.01784 0.03565 C 0.01901 0.03658 0.02018 0.03658 0.02136 0.03773 C 0.02422 0.04028 0.02826 0.04584 0.03151 0.04769 C 0.03334 0.04885 0.03529 0.04908 0.03724 0.04977 C 0.04701 0.06135 0.03464 0.04746 0.04401 0.05579 C 0.04518 0.05695 0.0461 0.05926 0.0474 0.05996 C 0.05 0.06111 0.05274 0.06111 0.05534 0.06181 C 0.05729 0.0632 0.05912 0.06459 0.06107 0.06598 C 0.06224 0.06667 0.06341 0.06713 0.06446 0.06806 C 0.07018 0.07223 0.07162 0.07639 0.0793 0.07801 L 0.08828 0.0801 C 0.1069 0.09098 0.0836 0.07801 0.10196 0.08611 C 0.1043 0.08727 0.10651 0.08912 0.10886 0.09028 C 0.11146 0.09121 0.11407 0.09121 0.1168 0.09213 C 0.11979 0.09329 0.12279 0.09514 0.12578 0.0963 C 0.12813 0.09699 0.13047 0.09723 0.13268 0.09815 C 0.13503 0.09931 0.13711 0.10116 0.13946 0.10232 C 0.14167 0.10324 0.14401 0.10348 0.14636 0.1044 C 0.14974 0.10556 0.15313 0.10718 0.15651 0.10834 C 0.15912 0.10926 0.16185 0.10949 0.16446 0.11042 C 0.16758 0.11158 0.17045 0.11343 0.17357 0.11436 C 0.17696 0.11551 0.18034 0.11598 0.18386 0.11644 L 0.20886 0.12061 L 0.30313 0.11852 C 0.30808 0.11829 0.31289 0.11574 0.31784 0.11436 C 0.32097 0.11366 0.32396 0.11297 0.32696 0.1125 C 0.3293 0.11111 0.33151 0.10949 0.33386 0.10834 C 0.33607 0.10741 0.33828 0.10695 0.34063 0.10625 C 0.36159 0.10116 0.35651 0.10255 0.37813 0.10023 C 0.38933 0.09028 0.37396 0.10278 0.3918 0.09422 C 0.3931 0.09352 0.39388 0.09121 0.39518 0.09028 C 0.39623 0.08912 0.39753 0.08889 0.39857 0.0882 C 0.40677 0.08195 0.39922 0.08542 0.40886 0.08218 C 0.41862 0.07061 0.40625 0.08449 0.41563 0.07593 C 0.4168 0.075 0.41784 0.07315 0.41901 0.07199 C 0.42005 0.07107 0.42136 0.07084 0.4224 0.06991 C 0.4237 0.06898 0.42448 0.06667 0.42578 0.06598 C 0.428 0.06459 0.43034 0.06459 0.43268 0.06389 C 0.43412 0.0625 0.43581 0.06158 0.43724 0.05996 C 0.44466 0.05047 0.43672 0.05602 0.44401 0.05186 C 0.45052 0.04005 0.44714 0.04329 0.45313 0.03959 L 0.46328 0.02153 L 0.4668 0.01551 C 0.46719 0.01343 0.46719 0.01111 0.46784 0.00926 C 0.46979 0.00486 0.4724 0.00116 0.47474 -0.00277 C 0.47578 -0.00486 0.47722 -0.00648 0.47813 -0.00879 L 0.48034 -0.01481 C 0.4819 -0.02893 0.48151 -0.02152 0.48151 -0.03703 " pathEditMode="relative" rAng="0" ptsTypes="AAAAAAAAAAAAAAAAAAAAAAAAAAAAAAAAAAAAAAAAAAAAAAAAAAAAA">
                                      <p:cBhvr>
                                        <p:cTn id="51" dur="2000" fill="hold"/>
                                        <p:tgtEl>
                                          <p:spTgt spid="2"/>
                                        </p:tgtEl>
                                        <p:attrNameLst>
                                          <p:attrName>ppt_x</p:attrName>
                                          <p:attrName>ppt_y</p:attrName>
                                        </p:attrNameLst>
                                      </p:cBhvr>
                                      <p:rCtr x="24258" y="3843"/>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Lst>
  </p:timing>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3"/>
</p:tagLst>
</file>

<file path=ppt/tags/tag11.xml><?xml version="1.0" encoding="utf-8"?>
<p:tagLst xmlns:a="http://schemas.openxmlformats.org/drawingml/2006/main" xmlns:r="http://schemas.openxmlformats.org/officeDocument/2006/relationships" xmlns:p="http://schemas.openxmlformats.org/presentationml/2006/main">
  <p:tag name="NUM" val="4"/>
</p:tagLst>
</file>

<file path=ppt/tags/tag12.xml><?xml version="1.0" encoding="utf-8"?>
<p:tagLst xmlns:a="http://schemas.openxmlformats.org/drawingml/2006/main" xmlns:r="http://schemas.openxmlformats.org/officeDocument/2006/relationships" xmlns:p="http://schemas.openxmlformats.org/presentationml/2006/main">
  <p:tag name="NUM" val="5"/>
</p:tagLst>
</file>

<file path=ppt/tags/tag13.xml><?xml version="1.0" encoding="utf-8"?>
<p:tagLst xmlns:a="http://schemas.openxmlformats.org/drawingml/2006/main" xmlns:r="http://schemas.openxmlformats.org/officeDocument/2006/relationships" xmlns:p="http://schemas.openxmlformats.org/presentationml/2006/main">
  <p:tag name="NUM" val="6"/>
</p:tagLst>
</file>

<file path=ppt/tags/tag14.xml><?xml version="1.0" encoding="utf-8"?>
<p:tagLst xmlns:a="http://schemas.openxmlformats.org/drawingml/2006/main" xmlns:r="http://schemas.openxmlformats.org/officeDocument/2006/relationships" xmlns:p="http://schemas.openxmlformats.org/presentationml/2006/main">
  <p:tag name="NUM" val="7"/>
</p:tagLst>
</file>

<file path=ppt/tags/tag15.xml><?xml version="1.0" encoding="utf-8"?>
<p:tagLst xmlns:a="http://schemas.openxmlformats.org/drawingml/2006/main" xmlns:r="http://schemas.openxmlformats.org/officeDocument/2006/relationships" xmlns:p="http://schemas.openxmlformats.org/presentationml/2006/main">
  <p:tag name="NUM" val="8"/>
</p:tagLst>
</file>

<file path=ppt/tags/tag16.xml><?xml version="1.0" encoding="utf-8"?>
<p:tagLst xmlns:a="http://schemas.openxmlformats.org/drawingml/2006/main" xmlns:r="http://schemas.openxmlformats.org/officeDocument/2006/relationships" xmlns:p="http://schemas.openxmlformats.org/presentationml/2006/main">
  <p:tag name="NUM" val="9"/>
</p:tagLst>
</file>

<file path=ppt/tags/tag17.xml><?xml version="1.0" encoding="utf-8"?>
<p:tagLst xmlns:a="http://schemas.openxmlformats.org/drawingml/2006/main" xmlns:r="http://schemas.openxmlformats.org/officeDocument/2006/relationships" xmlns:p="http://schemas.openxmlformats.org/presentationml/2006/main">
  <p:tag name="NUM" val="1"/>
</p:tagLst>
</file>

<file path=ppt/tags/tag18.xml><?xml version="1.0" encoding="utf-8"?>
<p:tagLst xmlns:a="http://schemas.openxmlformats.org/drawingml/2006/main" xmlns:r="http://schemas.openxmlformats.org/officeDocument/2006/relationships" xmlns:p="http://schemas.openxmlformats.org/presentationml/2006/main">
  <p:tag name="NUM" val="2"/>
</p:tagLst>
</file>

<file path=ppt/tags/tag19.xml><?xml version="1.0" encoding="utf-8"?>
<p:tagLst xmlns:a="http://schemas.openxmlformats.org/drawingml/2006/main" xmlns:r="http://schemas.openxmlformats.org/officeDocument/2006/relationships" xmlns:p="http://schemas.openxmlformats.org/presentationml/2006/main">
  <p:tag name="NUM" val="3"/>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20.xml><?xml version="1.0" encoding="utf-8"?>
<p:tagLst xmlns:a="http://schemas.openxmlformats.org/drawingml/2006/main" xmlns:r="http://schemas.openxmlformats.org/officeDocument/2006/relationships" xmlns:p="http://schemas.openxmlformats.org/presentationml/2006/main">
  <p:tag name="NUM" val="4"/>
</p:tagLst>
</file>

<file path=ppt/tags/tag21.xml><?xml version="1.0" encoding="utf-8"?>
<p:tagLst xmlns:a="http://schemas.openxmlformats.org/drawingml/2006/main" xmlns:r="http://schemas.openxmlformats.org/officeDocument/2006/relationships" xmlns:p="http://schemas.openxmlformats.org/presentationml/2006/main">
  <p:tag name="NUM" val="5"/>
</p:tagLst>
</file>

<file path=ppt/tags/tag22.xml><?xml version="1.0" encoding="utf-8"?>
<p:tagLst xmlns:a="http://schemas.openxmlformats.org/drawingml/2006/main" xmlns:r="http://schemas.openxmlformats.org/officeDocument/2006/relationships" xmlns:p="http://schemas.openxmlformats.org/presentationml/2006/main">
  <p:tag name="NUM" val="6"/>
</p:tagLst>
</file>

<file path=ppt/tags/tag23.xml><?xml version="1.0" encoding="utf-8"?>
<p:tagLst xmlns:a="http://schemas.openxmlformats.org/drawingml/2006/main" xmlns:r="http://schemas.openxmlformats.org/officeDocument/2006/relationships" xmlns:p="http://schemas.openxmlformats.org/presentationml/2006/main">
  <p:tag name="NUM" val="7"/>
</p:tagLst>
</file>

<file path=ppt/tags/tag24.xml><?xml version="1.0" encoding="utf-8"?>
<p:tagLst xmlns:a="http://schemas.openxmlformats.org/drawingml/2006/main" xmlns:r="http://schemas.openxmlformats.org/officeDocument/2006/relationships" xmlns:p="http://schemas.openxmlformats.org/presentationml/2006/main">
  <p:tag name="NUM" val="8"/>
</p:tagLst>
</file>

<file path=ppt/tags/tag25.xml><?xml version="1.0" encoding="utf-8"?>
<p:tagLst xmlns:a="http://schemas.openxmlformats.org/drawingml/2006/main" xmlns:r="http://schemas.openxmlformats.org/officeDocument/2006/relationships" xmlns:p="http://schemas.openxmlformats.org/presentationml/2006/main">
  <p:tag name="NUM" val="9"/>
</p:tagLst>
</file>

<file path=ppt/tags/tag26.xml><?xml version="1.0" encoding="utf-8"?>
<p:tagLst xmlns:a="http://schemas.openxmlformats.org/drawingml/2006/main" xmlns:r="http://schemas.openxmlformats.org/officeDocument/2006/relationships" xmlns:p="http://schemas.openxmlformats.org/presentationml/2006/main">
  <p:tag name="NUM" val="10"/>
</p:tagLst>
</file>

<file path=ppt/tags/tag27.xml><?xml version="1.0" encoding="utf-8"?>
<p:tagLst xmlns:a="http://schemas.openxmlformats.org/drawingml/2006/main" xmlns:r="http://schemas.openxmlformats.org/officeDocument/2006/relationships" xmlns:p="http://schemas.openxmlformats.org/presentationml/2006/main">
  <p:tag name="NUM" val="11"/>
</p:tagLst>
</file>

<file path=ppt/tags/tag28.xml><?xml version="1.0" encoding="utf-8"?>
<p:tagLst xmlns:a="http://schemas.openxmlformats.org/drawingml/2006/main" xmlns:r="http://schemas.openxmlformats.org/officeDocument/2006/relationships" xmlns:p="http://schemas.openxmlformats.org/presentationml/2006/main">
  <p:tag name="NUM" val="12"/>
</p:tagLst>
</file>

<file path=ppt/tags/tag29.xml><?xml version="1.0" encoding="utf-8"?>
<p:tagLst xmlns:a="http://schemas.openxmlformats.org/drawingml/2006/main" xmlns:r="http://schemas.openxmlformats.org/officeDocument/2006/relationships" xmlns:p="http://schemas.openxmlformats.org/presentationml/2006/main">
  <p:tag name="NUM" val="13"/>
</p:tagLst>
</file>

<file path=ppt/tags/tag3.xml><?xml version="1.0" encoding="utf-8"?>
<p:tagLst xmlns:a="http://schemas.openxmlformats.org/drawingml/2006/main" xmlns:r="http://schemas.openxmlformats.org/officeDocument/2006/relationships" xmlns:p="http://schemas.openxmlformats.org/presentationml/2006/main">
  <p:tag name="NUM" val="1"/>
</p:tagLst>
</file>

<file path=ppt/tags/tag30.xml><?xml version="1.0" encoding="utf-8"?>
<p:tagLst xmlns:a="http://schemas.openxmlformats.org/drawingml/2006/main" xmlns:r="http://schemas.openxmlformats.org/officeDocument/2006/relationships" xmlns:p="http://schemas.openxmlformats.org/presentationml/2006/main">
  <p:tag name="NUM" val="14"/>
</p:tagLst>
</file>

<file path=ppt/tags/tag31.xml><?xml version="1.0" encoding="utf-8"?>
<p:tagLst xmlns:a="http://schemas.openxmlformats.org/drawingml/2006/main" xmlns:r="http://schemas.openxmlformats.org/officeDocument/2006/relationships" xmlns:p="http://schemas.openxmlformats.org/presentationml/2006/main">
  <p:tag name="NUM" val="15"/>
</p:tagLst>
</file>

<file path=ppt/tags/tag32.xml><?xml version="1.0" encoding="utf-8"?>
<p:tagLst xmlns:a="http://schemas.openxmlformats.org/drawingml/2006/main" xmlns:r="http://schemas.openxmlformats.org/officeDocument/2006/relationships" xmlns:p="http://schemas.openxmlformats.org/presentationml/2006/main">
  <p:tag name="NUM" val="16"/>
</p:tagLst>
</file>

<file path=ppt/tags/tag33.xml><?xml version="1.0" encoding="utf-8"?>
<p:tagLst xmlns:a="http://schemas.openxmlformats.org/drawingml/2006/main" xmlns:r="http://schemas.openxmlformats.org/officeDocument/2006/relationships" xmlns:p="http://schemas.openxmlformats.org/presentationml/2006/main">
  <p:tag name="NUM" val="17"/>
</p:tagLst>
</file>

<file path=ppt/tags/tag34.xml><?xml version="1.0" encoding="utf-8"?>
<p:tagLst xmlns:a="http://schemas.openxmlformats.org/drawingml/2006/main" xmlns:r="http://schemas.openxmlformats.org/officeDocument/2006/relationships" xmlns:p="http://schemas.openxmlformats.org/presentationml/2006/main">
  <p:tag name="NUM" val="18"/>
</p:tagLst>
</file>

<file path=ppt/tags/tag35.xml><?xml version="1.0" encoding="utf-8"?>
<p:tagLst xmlns:a="http://schemas.openxmlformats.org/drawingml/2006/main" xmlns:r="http://schemas.openxmlformats.org/officeDocument/2006/relationships" xmlns:p="http://schemas.openxmlformats.org/presentationml/2006/main">
  <p:tag name="NUM" val="1"/>
</p:tagLst>
</file>

<file path=ppt/tags/tag36.xml><?xml version="1.0" encoding="utf-8"?>
<p:tagLst xmlns:a="http://schemas.openxmlformats.org/drawingml/2006/main" xmlns:r="http://schemas.openxmlformats.org/officeDocument/2006/relationships" xmlns:p="http://schemas.openxmlformats.org/presentationml/2006/main">
  <p:tag name="NUM" val="2"/>
</p:tagLst>
</file>

<file path=ppt/tags/tag37.xml><?xml version="1.0" encoding="utf-8"?>
<p:tagLst xmlns:a="http://schemas.openxmlformats.org/drawingml/2006/main" xmlns:r="http://schemas.openxmlformats.org/officeDocument/2006/relationships" xmlns:p="http://schemas.openxmlformats.org/presentationml/2006/main">
  <p:tag name="NUM" val="3"/>
</p:tagLst>
</file>

<file path=ppt/tags/tag38.xml><?xml version="1.0" encoding="utf-8"?>
<p:tagLst xmlns:a="http://schemas.openxmlformats.org/drawingml/2006/main" xmlns:r="http://schemas.openxmlformats.org/officeDocument/2006/relationships" xmlns:p="http://schemas.openxmlformats.org/presentationml/2006/main">
  <p:tag name="NUM" val="4"/>
</p:tagLst>
</file>

<file path=ppt/tags/tag39.xml><?xml version="1.0" encoding="utf-8"?>
<p:tagLst xmlns:a="http://schemas.openxmlformats.org/drawingml/2006/main" xmlns:r="http://schemas.openxmlformats.org/officeDocument/2006/relationships" xmlns:p="http://schemas.openxmlformats.org/presentationml/2006/main">
  <p:tag name="NUM" val="5"/>
</p:tagLst>
</file>

<file path=ppt/tags/tag4.xml><?xml version="1.0" encoding="utf-8"?>
<p:tagLst xmlns:a="http://schemas.openxmlformats.org/drawingml/2006/main" xmlns:r="http://schemas.openxmlformats.org/officeDocument/2006/relationships" xmlns:p="http://schemas.openxmlformats.org/presentationml/2006/main">
  <p:tag name="NUM" val="2"/>
</p:tagLst>
</file>

<file path=ppt/tags/tag40.xml><?xml version="1.0" encoding="utf-8"?>
<p:tagLst xmlns:a="http://schemas.openxmlformats.org/drawingml/2006/main" xmlns:r="http://schemas.openxmlformats.org/officeDocument/2006/relationships" xmlns:p="http://schemas.openxmlformats.org/presentationml/2006/main">
  <p:tag name="NUM" val="6"/>
</p:tagLst>
</file>

<file path=ppt/tags/tag41.xml><?xml version="1.0" encoding="utf-8"?>
<p:tagLst xmlns:a="http://schemas.openxmlformats.org/drawingml/2006/main" xmlns:r="http://schemas.openxmlformats.org/officeDocument/2006/relationships" xmlns:p="http://schemas.openxmlformats.org/presentationml/2006/main">
  <p:tag name="NUM" val="7"/>
</p:tagLst>
</file>

<file path=ppt/tags/tag42.xml><?xml version="1.0" encoding="utf-8"?>
<p:tagLst xmlns:a="http://schemas.openxmlformats.org/drawingml/2006/main" xmlns:r="http://schemas.openxmlformats.org/officeDocument/2006/relationships" xmlns:p="http://schemas.openxmlformats.org/presentationml/2006/main">
  <p:tag name="NUM" val="8"/>
</p:tagLst>
</file>

<file path=ppt/tags/tag43.xml><?xml version="1.0" encoding="utf-8"?>
<p:tagLst xmlns:a="http://schemas.openxmlformats.org/drawingml/2006/main" xmlns:r="http://schemas.openxmlformats.org/officeDocument/2006/relationships" xmlns:p="http://schemas.openxmlformats.org/presentationml/2006/main">
  <p:tag name="NUM" val="9"/>
</p:tagLst>
</file>

<file path=ppt/tags/tag44.xml><?xml version="1.0" encoding="utf-8"?>
<p:tagLst xmlns:a="http://schemas.openxmlformats.org/drawingml/2006/main" xmlns:r="http://schemas.openxmlformats.org/officeDocument/2006/relationships" xmlns:p="http://schemas.openxmlformats.org/presentationml/2006/main">
  <p:tag name="NUM" val="10"/>
</p:tagLst>
</file>

<file path=ppt/tags/tag45.xml><?xml version="1.0" encoding="utf-8"?>
<p:tagLst xmlns:a="http://schemas.openxmlformats.org/drawingml/2006/main" xmlns:r="http://schemas.openxmlformats.org/officeDocument/2006/relationships" xmlns:p="http://schemas.openxmlformats.org/presentationml/2006/main">
  <p:tag name="NUM" val="11"/>
</p:tagLst>
</file>

<file path=ppt/tags/tag46.xml><?xml version="1.0" encoding="utf-8"?>
<p:tagLst xmlns:a="http://schemas.openxmlformats.org/drawingml/2006/main" xmlns:r="http://schemas.openxmlformats.org/officeDocument/2006/relationships" xmlns:p="http://schemas.openxmlformats.org/presentationml/2006/main">
  <p:tag name="NUM" val="12"/>
</p:tagLst>
</file>

<file path=ppt/tags/tag47.xml><?xml version="1.0" encoding="utf-8"?>
<p:tagLst xmlns:a="http://schemas.openxmlformats.org/drawingml/2006/main" xmlns:r="http://schemas.openxmlformats.org/officeDocument/2006/relationships" xmlns:p="http://schemas.openxmlformats.org/presentationml/2006/main">
  <p:tag name="NUM" val="13"/>
</p:tagLst>
</file>

<file path=ppt/tags/tag48.xml><?xml version="1.0" encoding="utf-8"?>
<p:tagLst xmlns:a="http://schemas.openxmlformats.org/drawingml/2006/main" xmlns:r="http://schemas.openxmlformats.org/officeDocument/2006/relationships" xmlns:p="http://schemas.openxmlformats.org/presentationml/2006/main">
  <p:tag name="NUM" val="14"/>
</p:tagLst>
</file>

<file path=ppt/tags/tag49.xml><?xml version="1.0" encoding="utf-8"?>
<p:tagLst xmlns:a="http://schemas.openxmlformats.org/drawingml/2006/main" xmlns:r="http://schemas.openxmlformats.org/officeDocument/2006/relationships" xmlns:p="http://schemas.openxmlformats.org/presentationml/2006/main">
  <p:tag name="NUM" val="15"/>
</p:tagLst>
</file>

<file path=ppt/tags/tag5.xml><?xml version="1.0" encoding="utf-8"?>
<p:tagLst xmlns:a="http://schemas.openxmlformats.org/drawingml/2006/main" xmlns:r="http://schemas.openxmlformats.org/officeDocument/2006/relationships" xmlns:p="http://schemas.openxmlformats.org/presentationml/2006/main">
  <p:tag name="NUM" val="3"/>
</p:tagLst>
</file>

<file path=ppt/tags/tag50.xml><?xml version="1.0" encoding="utf-8"?>
<p:tagLst xmlns:a="http://schemas.openxmlformats.org/drawingml/2006/main" xmlns:r="http://schemas.openxmlformats.org/officeDocument/2006/relationships" xmlns:p="http://schemas.openxmlformats.org/presentationml/2006/main">
  <p:tag name="NUM" val="1"/>
</p:tagLst>
</file>

<file path=ppt/tags/tag51.xml><?xml version="1.0" encoding="utf-8"?>
<p:tagLst xmlns:a="http://schemas.openxmlformats.org/drawingml/2006/main" xmlns:r="http://schemas.openxmlformats.org/officeDocument/2006/relationships" xmlns:p="http://schemas.openxmlformats.org/presentationml/2006/main">
  <p:tag name="NUM" val="2"/>
</p:tagLst>
</file>

<file path=ppt/tags/tag52.xml><?xml version="1.0" encoding="utf-8"?>
<p:tagLst xmlns:a="http://schemas.openxmlformats.org/drawingml/2006/main" xmlns:r="http://schemas.openxmlformats.org/officeDocument/2006/relationships" xmlns:p="http://schemas.openxmlformats.org/presentationml/2006/main">
  <p:tag name="NUM" val="3"/>
</p:tagLst>
</file>

<file path=ppt/tags/tag53.xml><?xml version="1.0" encoding="utf-8"?>
<p:tagLst xmlns:a="http://schemas.openxmlformats.org/drawingml/2006/main" xmlns:r="http://schemas.openxmlformats.org/officeDocument/2006/relationships" xmlns:p="http://schemas.openxmlformats.org/presentationml/2006/main">
  <p:tag name="NUM" val="4"/>
</p:tagLst>
</file>

<file path=ppt/tags/tag54.xml><?xml version="1.0" encoding="utf-8"?>
<p:tagLst xmlns:a="http://schemas.openxmlformats.org/drawingml/2006/main" xmlns:r="http://schemas.openxmlformats.org/officeDocument/2006/relationships" xmlns:p="http://schemas.openxmlformats.org/presentationml/2006/main">
  <p:tag name="NUM" val="5"/>
</p:tagLst>
</file>

<file path=ppt/tags/tag55.xml><?xml version="1.0" encoding="utf-8"?>
<p:tagLst xmlns:a="http://schemas.openxmlformats.org/drawingml/2006/main" xmlns:r="http://schemas.openxmlformats.org/officeDocument/2006/relationships" xmlns:p="http://schemas.openxmlformats.org/presentationml/2006/main">
  <p:tag name="NUM" val="6"/>
</p:tagLst>
</file>

<file path=ppt/tags/tag56.xml><?xml version="1.0" encoding="utf-8"?>
<p:tagLst xmlns:a="http://schemas.openxmlformats.org/drawingml/2006/main" xmlns:r="http://schemas.openxmlformats.org/officeDocument/2006/relationships" xmlns:p="http://schemas.openxmlformats.org/presentationml/2006/main">
  <p:tag name="NUM" val="7"/>
</p:tagLst>
</file>

<file path=ppt/tags/tag57.xml><?xml version="1.0" encoding="utf-8"?>
<p:tagLst xmlns:a="http://schemas.openxmlformats.org/drawingml/2006/main" xmlns:r="http://schemas.openxmlformats.org/officeDocument/2006/relationships" xmlns:p="http://schemas.openxmlformats.org/presentationml/2006/main">
  <p:tag name="NUM" val="11"/>
</p:tagLst>
</file>

<file path=ppt/tags/tag58.xml><?xml version="1.0" encoding="utf-8"?>
<p:tagLst xmlns:a="http://schemas.openxmlformats.org/drawingml/2006/main" xmlns:r="http://schemas.openxmlformats.org/officeDocument/2006/relationships" xmlns:p="http://schemas.openxmlformats.org/presentationml/2006/main">
  <p:tag name="NUM" val="12"/>
</p:tagLst>
</file>

<file path=ppt/tags/tag59.xml><?xml version="1.0" encoding="utf-8"?>
<p:tagLst xmlns:a="http://schemas.openxmlformats.org/drawingml/2006/main" xmlns:r="http://schemas.openxmlformats.org/officeDocument/2006/relationships" xmlns:p="http://schemas.openxmlformats.org/presentationml/2006/main">
  <p:tag name="NUM" val="10"/>
</p:tagLst>
</file>

<file path=ppt/tags/tag6.xml><?xml version="1.0" encoding="utf-8"?>
<p:tagLst xmlns:a="http://schemas.openxmlformats.org/drawingml/2006/main" xmlns:r="http://schemas.openxmlformats.org/officeDocument/2006/relationships" xmlns:p="http://schemas.openxmlformats.org/presentationml/2006/main">
  <p:tag name="NUM" val="4"/>
</p:tagLst>
</file>

<file path=ppt/tags/tag60.xml><?xml version="1.0" encoding="utf-8"?>
<p:tagLst xmlns:a="http://schemas.openxmlformats.org/drawingml/2006/main" xmlns:r="http://schemas.openxmlformats.org/officeDocument/2006/relationships" xmlns:p="http://schemas.openxmlformats.org/presentationml/2006/main">
  <p:tag name="NUM" val="13"/>
</p:tagLst>
</file>

<file path=ppt/tags/tag61.xml><?xml version="1.0" encoding="utf-8"?>
<p:tagLst xmlns:a="http://schemas.openxmlformats.org/drawingml/2006/main" xmlns:r="http://schemas.openxmlformats.org/officeDocument/2006/relationships" xmlns:p="http://schemas.openxmlformats.org/presentationml/2006/main">
  <p:tag name="NUM" val="8"/>
</p:tagLst>
</file>

<file path=ppt/tags/tag62.xml><?xml version="1.0" encoding="utf-8"?>
<p:tagLst xmlns:a="http://schemas.openxmlformats.org/drawingml/2006/main" xmlns:r="http://schemas.openxmlformats.org/officeDocument/2006/relationships" xmlns:p="http://schemas.openxmlformats.org/presentationml/2006/main">
  <p:tag name="NUM" val="9"/>
</p:tagLst>
</file>

<file path=ppt/tags/tag63.xml><?xml version="1.0" encoding="utf-8"?>
<p:tagLst xmlns:a="http://schemas.openxmlformats.org/drawingml/2006/main" xmlns:r="http://schemas.openxmlformats.org/officeDocument/2006/relationships" xmlns:p="http://schemas.openxmlformats.org/presentationml/2006/main">
  <p:tag name="NUM" val="1"/>
</p:tagLst>
</file>

<file path=ppt/tags/tag64.xml><?xml version="1.0" encoding="utf-8"?>
<p:tagLst xmlns:a="http://schemas.openxmlformats.org/drawingml/2006/main" xmlns:r="http://schemas.openxmlformats.org/officeDocument/2006/relationships" xmlns:p="http://schemas.openxmlformats.org/presentationml/2006/main">
  <p:tag name="NUM" val="2"/>
</p:tagLst>
</file>

<file path=ppt/tags/tag65.xml><?xml version="1.0" encoding="utf-8"?>
<p:tagLst xmlns:a="http://schemas.openxmlformats.org/drawingml/2006/main" xmlns:r="http://schemas.openxmlformats.org/officeDocument/2006/relationships" xmlns:p="http://schemas.openxmlformats.org/presentationml/2006/main">
  <p:tag name="NUM" val="3"/>
</p:tagLst>
</file>

<file path=ppt/tags/tag66.xml><?xml version="1.0" encoding="utf-8"?>
<p:tagLst xmlns:a="http://schemas.openxmlformats.org/drawingml/2006/main" xmlns:r="http://schemas.openxmlformats.org/officeDocument/2006/relationships" xmlns:p="http://schemas.openxmlformats.org/presentationml/2006/main">
  <p:tag name="NUM" val="4"/>
</p:tagLst>
</file>

<file path=ppt/tags/tag67.xml><?xml version="1.0" encoding="utf-8"?>
<p:tagLst xmlns:a="http://schemas.openxmlformats.org/drawingml/2006/main" xmlns:r="http://schemas.openxmlformats.org/officeDocument/2006/relationships" xmlns:p="http://schemas.openxmlformats.org/presentationml/2006/main">
  <p:tag name="NUM" val="5"/>
</p:tagLst>
</file>

<file path=ppt/tags/tag68.xml><?xml version="1.0" encoding="utf-8"?>
<p:tagLst xmlns:a="http://schemas.openxmlformats.org/drawingml/2006/main" xmlns:r="http://schemas.openxmlformats.org/officeDocument/2006/relationships" xmlns:p="http://schemas.openxmlformats.org/presentationml/2006/main">
  <p:tag name="NUM" val="6"/>
</p:tagLst>
</file>

<file path=ppt/tags/tag69.xml><?xml version="1.0" encoding="utf-8"?>
<p:tagLst xmlns:a="http://schemas.openxmlformats.org/drawingml/2006/main" xmlns:r="http://schemas.openxmlformats.org/officeDocument/2006/relationships" xmlns:p="http://schemas.openxmlformats.org/presentationml/2006/main">
  <p:tag name="NUM" val="7"/>
</p:tagLst>
</file>

<file path=ppt/tags/tag7.xml><?xml version="1.0" encoding="utf-8"?>
<p:tagLst xmlns:a="http://schemas.openxmlformats.org/drawingml/2006/main" xmlns:r="http://schemas.openxmlformats.org/officeDocument/2006/relationships" xmlns:p="http://schemas.openxmlformats.org/presentationml/2006/main">
  <p:tag name="NUM" val="5"/>
</p:tagLst>
</file>

<file path=ppt/tags/tag70.xml><?xml version="1.0" encoding="utf-8"?>
<p:tagLst xmlns:a="http://schemas.openxmlformats.org/drawingml/2006/main" xmlns:r="http://schemas.openxmlformats.org/officeDocument/2006/relationships" xmlns:p="http://schemas.openxmlformats.org/presentationml/2006/main">
  <p:tag name="NUM" val="8"/>
</p:tagLst>
</file>

<file path=ppt/tags/tag71.xml><?xml version="1.0" encoding="utf-8"?>
<p:tagLst xmlns:a="http://schemas.openxmlformats.org/drawingml/2006/main" xmlns:r="http://schemas.openxmlformats.org/officeDocument/2006/relationships" xmlns:p="http://schemas.openxmlformats.org/presentationml/2006/main">
  <p:tag name="NUM" val="9"/>
</p:tagLst>
</file>

<file path=ppt/tags/tag72.xml><?xml version="1.0" encoding="utf-8"?>
<p:tagLst xmlns:a="http://schemas.openxmlformats.org/drawingml/2006/main" xmlns:r="http://schemas.openxmlformats.org/officeDocument/2006/relationships" xmlns:p="http://schemas.openxmlformats.org/presentationml/2006/main">
  <p:tag name="NUM" val="10"/>
</p:tagLst>
</file>

<file path=ppt/tags/tag73.xml><?xml version="1.0" encoding="utf-8"?>
<p:tagLst xmlns:a="http://schemas.openxmlformats.org/drawingml/2006/main" xmlns:r="http://schemas.openxmlformats.org/officeDocument/2006/relationships" xmlns:p="http://schemas.openxmlformats.org/presentationml/2006/main">
  <p:tag name="NUM" val="1"/>
</p:tagLst>
</file>

<file path=ppt/tags/tag74.xml><?xml version="1.0" encoding="utf-8"?>
<p:tagLst xmlns:a="http://schemas.openxmlformats.org/drawingml/2006/main" xmlns:r="http://schemas.openxmlformats.org/officeDocument/2006/relationships" xmlns:p="http://schemas.openxmlformats.org/presentationml/2006/main">
  <p:tag name="NUM" val="2"/>
</p:tagLst>
</file>

<file path=ppt/tags/tag75.xml><?xml version="1.0" encoding="utf-8"?>
<p:tagLst xmlns:a="http://schemas.openxmlformats.org/drawingml/2006/main" xmlns:r="http://schemas.openxmlformats.org/officeDocument/2006/relationships" xmlns:p="http://schemas.openxmlformats.org/presentationml/2006/main">
  <p:tag name="NUM" val="3"/>
</p:tagLst>
</file>

<file path=ppt/tags/tag76.xml><?xml version="1.0" encoding="utf-8"?>
<p:tagLst xmlns:a="http://schemas.openxmlformats.org/drawingml/2006/main" xmlns:r="http://schemas.openxmlformats.org/officeDocument/2006/relationships" xmlns:p="http://schemas.openxmlformats.org/presentationml/2006/main">
  <p:tag name="NUM" val="4"/>
</p:tagLst>
</file>

<file path=ppt/tags/tag77.xml><?xml version="1.0" encoding="utf-8"?>
<p:tagLst xmlns:a="http://schemas.openxmlformats.org/drawingml/2006/main" xmlns:r="http://schemas.openxmlformats.org/officeDocument/2006/relationships" xmlns:p="http://schemas.openxmlformats.org/presentationml/2006/main">
  <p:tag name="NUM" val="5"/>
</p:tagLst>
</file>

<file path=ppt/tags/tag78.xml><?xml version="1.0" encoding="utf-8"?>
<p:tagLst xmlns:a="http://schemas.openxmlformats.org/drawingml/2006/main" xmlns:r="http://schemas.openxmlformats.org/officeDocument/2006/relationships" xmlns:p="http://schemas.openxmlformats.org/presentationml/2006/main">
  <p:tag name="NUM" val="6"/>
</p:tagLst>
</file>

<file path=ppt/tags/tag79.xml><?xml version="1.0" encoding="utf-8"?>
<p:tagLst xmlns:a="http://schemas.openxmlformats.org/drawingml/2006/main" xmlns:r="http://schemas.openxmlformats.org/officeDocument/2006/relationships" xmlns:p="http://schemas.openxmlformats.org/presentationml/2006/main">
  <p:tag name="NUM" val="7"/>
</p:tagLst>
</file>

<file path=ppt/tags/tag8.xml><?xml version="1.0" encoding="utf-8"?>
<p:tagLst xmlns:a="http://schemas.openxmlformats.org/drawingml/2006/main" xmlns:r="http://schemas.openxmlformats.org/officeDocument/2006/relationships" xmlns:p="http://schemas.openxmlformats.org/presentationml/2006/main">
  <p:tag name="NUM" val="1"/>
</p:tagLst>
</file>

<file path=ppt/tags/tag80.xml><?xml version="1.0" encoding="utf-8"?>
<p:tagLst xmlns:a="http://schemas.openxmlformats.org/drawingml/2006/main" xmlns:r="http://schemas.openxmlformats.org/officeDocument/2006/relationships" xmlns:p="http://schemas.openxmlformats.org/presentationml/2006/main">
  <p:tag name="NUM" val="8"/>
</p:tagLst>
</file>

<file path=ppt/tags/tag81.xml><?xml version="1.0" encoding="utf-8"?>
<p:tagLst xmlns:a="http://schemas.openxmlformats.org/drawingml/2006/main" xmlns:r="http://schemas.openxmlformats.org/officeDocument/2006/relationships" xmlns:p="http://schemas.openxmlformats.org/presentationml/2006/main">
  <p:tag name="NUM" val="9"/>
</p:tagLst>
</file>

<file path=ppt/tags/tag82.xml><?xml version="1.0" encoding="utf-8"?>
<p:tagLst xmlns:a="http://schemas.openxmlformats.org/drawingml/2006/main" xmlns:r="http://schemas.openxmlformats.org/officeDocument/2006/relationships" xmlns:p="http://schemas.openxmlformats.org/presentationml/2006/main">
  <p:tag name="NUM" val="10"/>
</p:tagLst>
</file>

<file path=ppt/tags/tag83.xml><?xml version="1.0" encoding="utf-8"?>
<p:tagLst xmlns:a="http://schemas.openxmlformats.org/drawingml/2006/main" xmlns:r="http://schemas.openxmlformats.org/officeDocument/2006/relationships" xmlns:p="http://schemas.openxmlformats.org/presentationml/2006/main">
  <p:tag name="NUM" val="1"/>
</p:tagLst>
</file>

<file path=ppt/tags/tag84.xml><?xml version="1.0" encoding="utf-8"?>
<p:tagLst xmlns:a="http://schemas.openxmlformats.org/drawingml/2006/main" xmlns:r="http://schemas.openxmlformats.org/officeDocument/2006/relationships" xmlns:p="http://schemas.openxmlformats.org/presentationml/2006/main">
  <p:tag name="NUM" val="2"/>
</p:tagLst>
</file>

<file path=ppt/tags/tag85.xml><?xml version="1.0" encoding="utf-8"?>
<p:tagLst xmlns:a="http://schemas.openxmlformats.org/drawingml/2006/main" xmlns:r="http://schemas.openxmlformats.org/officeDocument/2006/relationships" xmlns:p="http://schemas.openxmlformats.org/presentationml/2006/main">
  <p:tag name="NUM" val="3"/>
</p:tagLst>
</file>

<file path=ppt/tags/tag86.xml><?xml version="1.0" encoding="utf-8"?>
<p:tagLst xmlns:a="http://schemas.openxmlformats.org/drawingml/2006/main" xmlns:r="http://schemas.openxmlformats.org/officeDocument/2006/relationships" xmlns:p="http://schemas.openxmlformats.org/presentationml/2006/main">
  <p:tag name="NUM" val="4"/>
</p:tagLst>
</file>

<file path=ppt/tags/tag87.xml><?xml version="1.0" encoding="utf-8"?>
<p:tagLst xmlns:a="http://schemas.openxmlformats.org/drawingml/2006/main" xmlns:r="http://schemas.openxmlformats.org/officeDocument/2006/relationships" xmlns:p="http://schemas.openxmlformats.org/presentationml/2006/main">
  <p:tag name="NUM" val="5"/>
</p:tagLst>
</file>

<file path=ppt/tags/tag88.xml><?xml version="1.0" encoding="utf-8"?>
<p:tagLst xmlns:a="http://schemas.openxmlformats.org/drawingml/2006/main" xmlns:r="http://schemas.openxmlformats.org/officeDocument/2006/relationships" xmlns:p="http://schemas.openxmlformats.org/presentationml/2006/main">
  <p:tag name="NUM" val="6"/>
</p:tagLst>
</file>

<file path=ppt/tags/tag89.xml><?xml version="1.0" encoding="utf-8"?>
<p:tagLst xmlns:a="http://schemas.openxmlformats.org/drawingml/2006/main" xmlns:r="http://schemas.openxmlformats.org/officeDocument/2006/relationships" xmlns:p="http://schemas.openxmlformats.org/presentationml/2006/main">
  <p:tag name="NUM" val="7"/>
</p:tagLst>
</file>

<file path=ppt/tags/tag9.xml><?xml version="1.0" encoding="utf-8"?>
<p:tagLst xmlns:a="http://schemas.openxmlformats.org/drawingml/2006/main" xmlns:r="http://schemas.openxmlformats.org/officeDocument/2006/relationships" xmlns:p="http://schemas.openxmlformats.org/presentationml/2006/main">
  <p:tag name="NUM" val="2"/>
</p:tagLst>
</file>

<file path=ppt/tags/tag90.xml><?xml version="1.0" encoding="utf-8"?>
<p:tagLst xmlns:a="http://schemas.openxmlformats.org/drawingml/2006/main" xmlns:r="http://schemas.openxmlformats.org/officeDocument/2006/relationships" xmlns:p="http://schemas.openxmlformats.org/presentationml/2006/main">
  <p:tag name="NUM" val="8"/>
</p:tagLst>
</file>

<file path=ppt/tags/tag91.xml><?xml version="1.0" encoding="utf-8"?>
<p:tagLst xmlns:a="http://schemas.openxmlformats.org/drawingml/2006/main" xmlns:r="http://schemas.openxmlformats.org/officeDocument/2006/relationships" xmlns:p="http://schemas.openxmlformats.org/presentationml/2006/main">
  <p:tag name="NUM" val="9"/>
</p:tagLst>
</file>

<file path=ppt/tags/tag92.xml><?xml version="1.0" encoding="utf-8"?>
<p:tagLst xmlns:a="http://schemas.openxmlformats.org/drawingml/2006/main" xmlns:r="http://schemas.openxmlformats.org/officeDocument/2006/relationships" xmlns:p="http://schemas.openxmlformats.org/presentationml/2006/main">
  <p:tag name="NUM" val="10"/>
</p:tagLst>
</file>

<file path=ppt/tags/tag93.xml><?xml version="1.0" encoding="utf-8"?>
<p:tagLst xmlns:a="http://schemas.openxmlformats.org/drawingml/2006/main" xmlns:r="http://schemas.openxmlformats.org/officeDocument/2006/relationships" xmlns:p="http://schemas.openxmlformats.org/presentationml/2006/main">
  <p:tag name="NUM" val="1"/>
</p:tagLst>
</file>

<file path=ppt/tags/tag94.xml><?xml version="1.0" encoding="utf-8"?>
<p:tagLst xmlns:a="http://schemas.openxmlformats.org/drawingml/2006/main" xmlns:r="http://schemas.openxmlformats.org/officeDocument/2006/relationships" xmlns:p="http://schemas.openxmlformats.org/presentationml/2006/main">
  <p:tag name="NUM" val="2"/>
</p:tagLst>
</file>

<file path=ppt/theme/theme1.xml><?xml version="1.0" encoding="utf-8"?>
<a:theme xmlns:a="http://schemas.openxmlformats.org/drawingml/2006/main" name="Nature Illustration 16x9">
  <a:themeElements>
    <a:clrScheme name="Nature Illustration">
      <a:dk1>
        <a:srgbClr val="9A5315"/>
      </a:dk1>
      <a:lt1>
        <a:srgbClr val="FFFFFF"/>
      </a:lt1>
      <a:dk2>
        <a:srgbClr val="000000"/>
      </a:dk2>
      <a:lt2>
        <a:srgbClr val="D1E5F9"/>
      </a:lt2>
      <a:accent1>
        <a:srgbClr val="F3771A"/>
      </a:accent1>
      <a:accent2>
        <a:srgbClr val="8BBEF1"/>
      </a:accent2>
      <a:accent3>
        <a:srgbClr val="6DC025"/>
      </a:accent3>
      <a:accent4>
        <a:srgbClr val="9A5315"/>
      </a:accent4>
      <a:accent5>
        <a:srgbClr val="F1471F"/>
      </a:accent5>
      <a:accent6>
        <a:srgbClr val="DA6FDF"/>
      </a:accent6>
      <a:hlink>
        <a:srgbClr val="6DC025"/>
      </a:hlink>
      <a:folHlink>
        <a:srgbClr val="9A5315"/>
      </a:folHlink>
    </a:clrScheme>
    <a:fontScheme name="Segoe Print">
      <a:majorFont>
        <a:latin typeface="Segoe Print"/>
        <a:ea typeface=""/>
        <a:cs typeface=""/>
      </a:majorFont>
      <a:minorFont>
        <a:latin typeface="Segoe Prin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atureIllustration_16x9_TP103431353" id="{A62416C7-154E-4BBA-A2A9-EF4E5612367C}" vid="{9E8E00A5-0EB1-41EA-BCE3-B5198EA9E9F8}"/>
    </a:ext>
  </a:extLst>
</a:theme>
</file>

<file path=ppt/theme/theme2.xml><?xml version="1.0" encoding="utf-8"?>
<a:theme xmlns:a="http://schemas.openxmlformats.org/drawingml/2006/main" name="Office Theme">
  <a:themeElements>
    <a:clrScheme name="Nature Illustration">
      <a:dk1>
        <a:srgbClr val="9A5315"/>
      </a:dk1>
      <a:lt1>
        <a:srgbClr val="FFFFFF"/>
      </a:lt1>
      <a:dk2>
        <a:srgbClr val="000000"/>
      </a:dk2>
      <a:lt2>
        <a:srgbClr val="D1E5F9"/>
      </a:lt2>
      <a:accent1>
        <a:srgbClr val="F3771A"/>
      </a:accent1>
      <a:accent2>
        <a:srgbClr val="8BBEF1"/>
      </a:accent2>
      <a:accent3>
        <a:srgbClr val="6DC025"/>
      </a:accent3>
      <a:accent4>
        <a:srgbClr val="9A5315"/>
      </a:accent4>
      <a:accent5>
        <a:srgbClr val="F1471F"/>
      </a:accent5>
      <a:accent6>
        <a:srgbClr val="DA6FDF"/>
      </a:accent6>
      <a:hlink>
        <a:srgbClr val="6DC025"/>
      </a:hlink>
      <a:folHlink>
        <a:srgbClr val="9A5315"/>
      </a:folHlink>
    </a:clrScheme>
    <a:fontScheme name="Segoe Print">
      <a:majorFont>
        <a:latin typeface="Segoe Print"/>
        <a:ea typeface=""/>
        <a:cs typeface=""/>
      </a:majorFont>
      <a:minorFont>
        <a:latin typeface="Segoe Prin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Nature Illustration">
      <a:dk1>
        <a:srgbClr val="9A5315"/>
      </a:dk1>
      <a:lt1>
        <a:srgbClr val="FFFFFF"/>
      </a:lt1>
      <a:dk2>
        <a:srgbClr val="000000"/>
      </a:dk2>
      <a:lt2>
        <a:srgbClr val="D1E5F9"/>
      </a:lt2>
      <a:accent1>
        <a:srgbClr val="F3771A"/>
      </a:accent1>
      <a:accent2>
        <a:srgbClr val="8BBEF1"/>
      </a:accent2>
      <a:accent3>
        <a:srgbClr val="6DC025"/>
      </a:accent3>
      <a:accent4>
        <a:srgbClr val="9A5315"/>
      </a:accent4>
      <a:accent5>
        <a:srgbClr val="F1471F"/>
      </a:accent5>
      <a:accent6>
        <a:srgbClr val="DA6FDF"/>
      </a:accent6>
      <a:hlink>
        <a:srgbClr val="6DC025"/>
      </a:hlink>
      <a:folHlink>
        <a:srgbClr val="9A5315"/>
      </a:folHlink>
    </a:clrScheme>
    <a:fontScheme name="Segoe Print">
      <a:majorFont>
        <a:latin typeface="Segoe Print"/>
        <a:ea typeface=""/>
        <a:cs typeface=""/>
      </a:majorFont>
      <a:minorFont>
        <a:latin typeface="Segoe Prin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2167F96A-C2ED-4D5B-8EFB-A18C6982D36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Présentation nature aux couleurs vives, paysage illustré (grand écran)</Template>
  <TotalTime>0</TotalTime>
  <Words>693</Words>
  <Application>Microsoft Office PowerPoint</Application>
  <PresentationFormat>Grand écran</PresentationFormat>
  <Paragraphs>117</Paragraphs>
  <Slides>10</Slides>
  <Notes>10</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10</vt:i4>
      </vt:variant>
    </vt:vector>
  </HeadingPairs>
  <TitlesOfParts>
    <vt:vector size="15" baseType="lpstr">
      <vt:lpstr>Arial</vt:lpstr>
      <vt:lpstr>Calibri</vt:lpstr>
      <vt:lpstr>Segoe Print</vt:lpstr>
      <vt:lpstr>Tw Cen MT</vt:lpstr>
      <vt:lpstr>Nature Illustration 16x9</vt:lpstr>
      <vt:lpstr>Comprendre les changements climatiques</vt:lpstr>
      <vt:lpstr>Le cycle du carbone</vt:lpstr>
      <vt:lpstr>Le cycle du carbone</vt:lpstr>
      <vt:lpstr>Le cycle du carbone</vt:lpstr>
      <vt:lpstr>Le cycle du carbone</vt:lpstr>
      <vt:lpstr>Le cycle du carbone</vt:lpstr>
      <vt:lpstr>Le cycle du carbone</vt:lpstr>
      <vt:lpstr>Le cycle du carbone</vt:lpstr>
      <vt:lpstr>Le cycle du carbone</vt:lpstr>
      <vt:lpstr>Le cycle du carbone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2013-03-21T17:54:40Z</dcterms:created>
  <dcterms:modified xsi:type="dcterms:W3CDTF">2013-09-20T12:21:08Z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TC034313779991</vt:lpwstr>
  </property>
</Properties>
</file>