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8.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2"/>
  </p:notesMasterIdLst>
  <p:handoutMasterIdLst>
    <p:handoutMasterId r:id="rId13"/>
  </p:handoutMasterIdLst>
  <p:sldIdLst>
    <p:sldId id="257" r:id="rId3"/>
    <p:sldId id="258" r:id="rId4"/>
    <p:sldId id="281" r:id="rId5"/>
    <p:sldId id="271" r:id="rId6"/>
    <p:sldId id="285" r:id="rId7"/>
    <p:sldId id="286" r:id="rId8"/>
    <p:sldId id="283" r:id="rId9"/>
    <p:sldId id="273" r:id="rId10"/>
    <p:sldId id="28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828"/>
    <a:srgbClr val="FFF735"/>
    <a:srgbClr val="FFB300"/>
    <a:srgbClr val="FDE92B"/>
    <a:srgbClr val="FFF5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75966" autoAdjust="0"/>
  </p:normalViewPr>
  <p:slideViewPr>
    <p:cSldViewPr snapToGrid="0">
      <p:cViewPr varScale="1">
        <p:scale>
          <a:sx n="71" d="100"/>
          <a:sy n="71" d="100"/>
        </p:scale>
        <p:origin x="1296"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1" d="100"/>
          <a:sy n="71" d="100"/>
        </p:scale>
        <p:origin x="322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62D1F8-371C-43AA-B902-A7182F7431AB}" type="doc">
      <dgm:prSet loTypeId="urn:microsoft.com/office/officeart/2009/3/layout/StepUpProcess" loCatId="process" qsTypeId="urn:microsoft.com/office/officeart/2005/8/quickstyle/simple5" qsCatId="simple" csTypeId="urn:microsoft.com/office/officeart/2005/8/colors/accent2_2" csCatId="accent2" phldr="1"/>
      <dgm:spPr/>
      <dgm:t>
        <a:bodyPr/>
        <a:lstStyle/>
        <a:p>
          <a:endParaRPr lang="fr-CA"/>
        </a:p>
      </dgm:t>
    </dgm:pt>
    <dgm:pt modelId="{89FA6A8F-8AE9-444F-9523-8701F148622B}">
      <dgm:prSet phldrT="[Texte]"/>
      <dgm:spPr/>
      <dgm:t>
        <a:bodyPr/>
        <a:lstStyle/>
        <a:p>
          <a:r>
            <a:rPr lang="fr-CA" dirty="0" smtClean="0">
              <a:solidFill>
                <a:schemeClr val="tx1">
                  <a:lumMod val="50000"/>
                </a:schemeClr>
              </a:solidFill>
              <a:latin typeface="Calibri" panose="020F0502020204030204" pitchFamily="34" charset="0"/>
            </a:rPr>
            <a:t>2 %</a:t>
          </a:r>
          <a:endParaRPr lang="fr-CA" dirty="0">
            <a:solidFill>
              <a:schemeClr val="tx1">
                <a:lumMod val="50000"/>
              </a:schemeClr>
            </a:solidFill>
            <a:latin typeface="Calibri" panose="020F0502020204030204" pitchFamily="34" charset="0"/>
          </a:endParaRPr>
        </a:p>
      </dgm:t>
    </dgm:pt>
    <dgm:pt modelId="{6851BADB-A98B-41FE-81E0-434A8FBA9EF4}" type="parTrans" cxnId="{21A81AE7-26AA-4B8E-850F-974552E8A452}">
      <dgm:prSet/>
      <dgm:spPr/>
      <dgm:t>
        <a:bodyPr/>
        <a:lstStyle/>
        <a:p>
          <a:endParaRPr lang="fr-CA"/>
        </a:p>
      </dgm:t>
    </dgm:pt>
    <dgm:pt modelId="{327476D0-707E-4FDF-8F61-DAF46E2E8D89}" type="sibTrans" cxnId="{21A81AE7-26AA-4B8E-850F-974552E8A452}">
      <dgm:prSet/>
      <dgm:spPr/>
      <dgm:t>
        <a:bodyPr/>
        <a:lstStyle/>
        <a:p>
          <a:endParaRPr lang="fr-CA"/>
        </a:p>
      </dgm:t>
    </dgm:pt>
    <dgm:pt modelId="{73AA061B-DC45-4760-B974-25ACEC18A038}">
      <dgm:prSet phldrT="[Texte]"/>
      <dgm:spPr/>
      <dgm:t>
        <a:bodyPr/>
        <a:lstStyle/>
        <a:p>
          <a:r>
            <a:rPr lang="fr-CA" dirty="0" smtClean="0">
              <a:solidFill>
                <a:schemeClr val="tx1">
                  <a:lumMod val="50000"/>
                </a:schemeClr>
              </a:solidFill>
              <a:latin typeface="Calibri" panose="020F0502020204030204" pitchFamily="34" charset="0"/>
            </a:rPr>
            <a:t>40 %</a:t>
          </a:r>
          <a:endParaRPr lang="fr-CA" dirty="0">
            <a:solidFill>
              <a:schemeClr val="tx1">
                <a:lumMod val="50000"/>
              </a:schemeClr>
            </a:solidFill>
            <a:latin typeface="Calibri" panose="020F0502020204030204" pitchFamily="34" charset="0"/>
          </a:endParaRPr>
        </a:p>
      </dgm:t>
    </dgm:pt>
    <dgm:pt modelId="{8A5AA5E0-1EB4-45B0-9308-FB8A5AC9C375}" type="parTrans" cxnId="{C461CFBF-1EFC-4E6C-BDD2-7D1FCA15E23D}">
      <dgm:prSet/>
      <dgm:spPr/>
      <dgm:t>
        <a:bodyPr/>
        <a:lstStyle/>
        <a:p>
          <a:endParaRPr lang="fr-CA"/>
        </a:p>
      </dgm:t>
    </dgm:pt>
    <dgm:pt modelId="{C25CA632-6D73-4AD5-B084-C6F9098094E7}" type="sibTrans" cxnId="{C461CFBF-1EFC-4E6C-BDD2-7D1FCA15E23D}">
      <dgm:prSet/>
      <dgm:spPr/>
      <dgm:t>
        <a:bodyPr/>
        <a:lstStyle/>
        <a:p>
          <a:endParaRPr lang="fr-CA"/>
        </a:p>
      </dgm:t>
    </dgm:pt>
    <dgm:pt modelId="{96C11AD9-CF69-4AEB-B1EA-CB566162F3B3}">
      <dgm:prSet phldrT="[Texte]"/>
      <dgm:spPr/>
      <dgm:t>
        <a:bodyPr/>
        <a:lstStyle/>
        <a:p>
          <a:r>
            <a:rPr lang="fr-CA" dirty="0" smtClean="0">
              <a:solidFill>
                <a:schemeClr val="tx1">
                  <a:lumMod val="50000"/>
                </a:schemeClr>
              </a:solidFill>
              <a:latin typeface="Calibri" panose="020F0502020204030204" pitchFamily="34" charset="0"/>
            </a:rPr>
            <a:t>2 %</a:t>
          </a:r>
          <a:endParaRPr lang="fr-CA" dirty="0">
            <a:solidFill>
              <a:schemeClr val="tx1">
                <a:lumMod val="50000"/>
              </a:schemeClr>
            </a:solidFill>
            <a:latin typeface="Calibri" panose="020F0502020204030204" pitchFamily="34" charset="0"/>
          </a:endParaRPr>
        </a:p>
      </dgm:t>
    </dgm:pt>
    <dgm:pt modelId="{CC2E1CD7-6095-4456-B4DB-0EE14CFAE527}" type="parTrans" cxnId="{4EF4F37B-597F-42F2-8C73-E691D6F7A245}">
      <dgm:prSet/>
      <dgm:spPr/>
      <dgm:t>
        <a:bodyPr/>
        <a:lstStyle/>
        <a:p>
          <a:endParaRPr lang="fr-CA"/>
        </a:p>
      </dgm:t>
    </dgm:pt>
    <dgm:pt modelId="{9A7B9B8E-A23C-4B6B-8482-C7D729D36931}" type="sibTrans" cxnId="{4EF4F37B-597F-42F2-8C73-E691D6F7A245}">
      <dgm:prSet/>
      <dgm:spPr/>
      <dgm:t>
        <a:bodyPr/>
        <a:lstStyle/>
        <a:p>
          <a:endParaRPr lang="fr-CA"/>
        </a:p>
      </dgm:t>
    </dgm:pt>
    <dgm:pt modelId="{90374E14-46C9-4360-800D-B75BB073F479}">
      <dgm:prSet phldrT="[Texte]"/>
      <dgm:spPr/>
      <dgm:t>
        <a:bodyPr/>
        <a:lstStyle/>
        <a:p>
          <a:r>
            <a:rPr lang="fr-CA" dirty="0" smtClean="0">
              <a:solidFill>
                <a:schemeClr val="tx1">
                  <a:lumMod val="50000"/>
                </a:schemeClr>
              </a:solidFill>
              <a:latin typeface="Calibri" panose="020F0502020204030204" pitchFamily="34" charset="0"/>
            </a:rPr>
            <a:t>2 %</a:t>
          </a:r>
          <a:endParaRPr lang="fr-CA" dirty="0">
            <a:solidFill>
              <a:schemeClr val="tx1">
                <a:lumMod val="50000"/>
              </a:schemeClr>
            </a:solidFill>
            <a:latin typeface="Calibri" panose="020F0502020204030204" pitchFamily="34" charset="0"/>
          </a:endParaRPr>
        </a:p>
      </dgm:t>
    </dgm:pt>
    <dgm:pt modelId="{62061BD7-17A1-4EEF-882B-73AE158E6BBD}" type="parTrans" cxnId="{8A3F9F01-E403-4302-B623-140DACD0979F}">
      <dgm:prSet/>
      <dgm:spPr/>
      <dgm:t>
        <a:bodyPr/>
        <a:lstStyle/>
        <a:p>
          <a:endParaRPr lang="fr-CA"/>
        </a:p>
      </dgm:t>
    </dgm:pt>
    <dgm:pt modelId="{935B4EEC-94D8-4B40-A7E4-AA2798FACEE9}" type="sibTrans" cxnId="{8A3F9F01-E403-4302-B623-140DACD0979F}">
      <dgm:prSet/>
      <dgm:spPr/>
      <dgm:t>
        <a:bodyPr/>
        <a:lstStyle/>
        <a:p>
          <a:endParaRPr lang="fr-CA"/>
        </a:p>
      </dgm:t>
    </dgm:pt>
    <dgm:pt modelId="{CE6560D5-179D-459F-A6E5-3AC943FC43EE}">
      <dgm:prSet phldrT="[Texte]"/>
      <dgm:spPr/>
      <dgm:t>
        <a:bodyPr/>
        <a:lstStyle/>
        <a:p>
          <a:r>
            <a:rPr lang="fr-CA" dirty="0" smtClean="0">
              <a:solidFill>
                <a:schemeClr val="tx1">
                  <a:lumMod val="50000"/>
                </a:schemeClr>
              </a:solidFill>
              <a:latin typeface="Calibri" panose="020F0502020204030204" pitchFamily="34" charset="0"/>
            </a:rPr>
            <a:t>54 %</a:t>
          </a:r>
          <a:endParaRPr lang="fr-CA" dirty="0">
            <a:solidFill>
              <a:schemeClr val="tx1">
                <a:lumMod val="50000"/>
              </a:schemeClr>
            </a:solidFill>
            <a:latin typeface="Calibri" panose="020F0502020204030204" pitchFamily="34" charset="0"/>
          </a:endParaRPr>
        </a:p>
      </dgm:t>
    </dgm:pt>
    <dgm:pt modelId="{637E3FEA-6016-455A-A243-EB61337FBD30}" type="parTrans" cxnId="{2937EB48-5734-40E4-8E61-280B7DE05D39}">
      <dgm:prSet/>
      <dgm:spPr/>
      <dgm:t>
        <a:bodyPr/>
        <a:lstStyle/>
        <a:p>
          <a:endParaRPr lang="fr-CA"/>
        </a:p>
      </dgm:t>
    </dgm:pt>
    <dgm:pt modelId="{F91C885D-D54B-47B8-B0E2-B5A21A7C2218}" type="sibTrans" cxnId="{2937EB48-5734-40E4-8E61-280B7DE05D39}">
      <dgm:prSet/>
      <dgm:spPr/>
      <dgm:t>
        <a:bodyPr/>
        <a:lstStyle/>
        <a:p>
          <a:endParaRPr lang="fr-CA"/>
        </a:p>
      </dgm:t>
    </dgm:pt>
    <dgm:pt modelId="{0F198F22-8548-4354-AFDD-A7BA95A439BC}" type="pres">
      <dgm:prSet presAssocID="{C362D1F8-371C-43AA-B902-A7182F7431AB}" presName="rootnode" presStyleCnt="0">
        <dgm:presLayoutVars>
          <dgm:chMax/>
          <dgm:chPref/>
          <dgm:dir/>
          <dgm:animLvl val="lvl"/>
        </dgm:presLayoutVars>
      </dgm:prSet>
      <dgm:spPr/>
      <dgm:t>
        <a:bodyPr/>
        <a:lstStyle/>
        <a:p>
          <a:endParaRPr lang="fr-CA"/>
        </a:p>
      </dgm:t>
    </dgm:pt>
    <dgm:pt modelId="{2E3AB02F-DD0A-43AF-BD36-6115CF2BF005}" type="pres">
      <dgm:prSet presAssocID="{89FA6A8F-8AE9-444F-9523-8701F148622B}" presName="composite" presStyleCnt="0"/>
      <dgm:spPr/>
    </dgm:pt>
    <dgm:pt modelId="{4777C1E5-9E7B-4127-A6AD-706DAECAE79A}" type="pres">
      <dgm:prSet presAssocID="{89FA6A8F-8AE9-444F-9523-8701F148622B}" presName="LShape" presStyleLbl="alignNode1" presStyleIdx="0" presStyleCnt="9"/>
      <dgm:spPr/>
    </dgm:pt>
    <dgm:pt modelId="{0DE0EF8C-ECDD-4F63-9589-171C4E175DC8}" type="pres">
      <dgm:prSet presAssocID="{89FA6A8F-8AE9-444F-9523-8701F148622B}" presName="ParentText" presStyleLbl="revTx" presStyleIdx="0" presStyleCnt="5">
        <dgm:presLayoutVars>
          <dgm:chMax val="0"/>
          <dgm:chPref val="0"/>
          <dgm:bulletEnabled val="1"/>
        </dgm:presLayoutVars>
      </dgm:prSet>
      <dgm:spPr/>
      <dgm:t>
        <a:bodyPr/>
        <a:lstStyle/>
        <a:p>
          <a:endParaRPr lang="fr-CA"/>
        </a:p>
      </dgm:t>
    </dgm:pt>
    <dgm:pt modelId="{F3C9916A-3CFF-4E6F-9A75-4FCE2B4539BD}" type="pres">
      <dgm:prSet presAssocID="{89FA6A8F-8AE9-444F-9523-8701F148622B}" presName="Triangle" presStyleLbl="alignNode1" presStyleIdx="1" presStyleCnt="9"/>
      <dgm:spPr/>
    </dgm:pt>
    <dgm:pt modelId="{B8B95AA8-0E95-447F-8210-8B8BC198B92A}" type="pres">
      <dgm:prSet presAssocID="{327476D0-707E-4FDF-8F61-DAF46E2E8D89}" presName="sibTrans" presStyleCnt="0"/>
      <dgm:spPr/>
    </dgm:pt>
    <dgm:pt modelId="{C1FE2F67-EE48-4F6F-8949-AB215172BC3E}" type="pres">
      <dgm:prSet presAssocID="{327476D0-707E-4FDF-8F61-DAF46E2E8D89}" presName="space" presStyleCnt="0"/>
      <dgm:spPr/>
    </dgm:pt>
    <dgm:pt modelId="{6D4A1C45-E187-4D79-8611-DE52C43A8E84}" type="pres">
      <dgm:prSet presAssocID="{90374E14-46C9-4360-800D-B75BB073F479}" presName="composite" presStyleCnt="0"/>
      <dgm:spPr/>
    </dgm:pt>
    <dgm:pt modelId="{E2D9DF82-82BF-4975-B8A3-FA189DB5B61F}" type="pres">
      <dgm:prSet presAssocID="{90374E14-46C9-4360-800D-B75BB073F479}" presName="LShape" presStyleLbl="alignNode1" presStyleIdx="2" presStyleCnt="9"/>
      <dgm:spPr/>
    </dgm:pt>
    <dgm:pt modelId="{7A221A47-8AC0-4983-BE3E-BFE8669CF903}" type="pres">
      <dgm:prSet presAssocID="{90374E14-46C9-4360-800D-B75BB073F479}" presName="ParentText" presStyleLbl="revTx" presStyleIdx="1" presStyleCnt="5">
        <dgm:presLayoutVars>
          <dgm:chMax val="0"/>
          <dgm:chPref val="0"/>
          <dgm:bulletEnabled val="1"/>
        </dgm:presLayoutVars>
      </dgm:prSet>
      <dgm:spPr/>
      <dgm:t>
        <a:bodyPr/>
        <a:lstStyle/>
        <a:p>
          <a:endParaRPr lang="fr-CA"/>
        </a:p>
      </dgm:t>
    </dgm:pt>
    <dgm:pt modelId="{0803DFED-9F34-456B-A1FD-EF2BE409BBD6}" type="pres">
      <dgm:prSet presAssocID="{90374E14-46C9-4360-800D-B75BB073F479}" presName="Triangle" presStyleLbl="alignNode1" presStyleIdx="3" presStyleCnt="9"/>
      <dgm:spPr/>
    </dgm:pt>
    <dgm:pt modelId="{13FF38B0-3C72-4168-AB37-1E3F0983B8CC}" type="pres">
      <dgm:prSet presAssocID="{935B4EEC-94D8-4B40-A7E4-AA2798FACEE9}" presName="sibTrans" presStyleCnt="0"/>
      <dgm:spPr/>
    </dgm:pt>
    <dgm:pt modelId="{C0C3624D-4859-4CEC-A17E-9FF4F387C419}" type="pres">
      <dgm:prSet presAssocID="{935B4EEC-94D8-4B40-A7E4-AA2798FACEE9}" presName="space" presStyleCnt="0"/>
      <dgm:spPr/>
    </dgm:pt>
    <dgm:pt modelId="{93D8EE55-3251-4560-8148-0B679CD33F1A}" type="pres">
      <dgm:prSet presAssocID="{96C11AD9-CF69-4AEB-B1EA-CB566162F3B3}" presName="composite" presStyleCnt="0"/>
      <dgm:spPr/>
    </dgm:pt>
    <dgm:pt modelId="{5AD10F7F-57B8-4693-ABD5-6A5CBA092BA1}" type="pres">
      <dgm:prSet presAssocID="{96C11AD9-CF69-4AEB-B1EA-CB566162F3B3}" presName="LShape" presStyleLbl="alignNode1" presStyleIdx="4" presStyleCnt="9"/>
      <dgm:spPr/>
    </dgm:pt>
    <dgm:pt modelId="{56E446E9-41FE-451D-B8BD-68B1FC01C4C9}" type="pres">
      <dgm:prSet presAssocID="{96C11AD9-CF69-4AEB-B1EA-CB566162F3B3}" presName="ParentText" presStyleLbl="revTx" presStyleIdx="2" presStyleCnt="5">
        <dgm:presLayoutVars>
          <dgm:chMax val="0"/>
          <dgm:chPref val="0"/>
          <dgm:bulletEnabled val="1"/>
        </dgm:presLayoutVars>
      </dgm:prSet>
      <dgm:spPr/>
      <dgm:t>
        <a:bodyPr/>
        <a:lstStyle/>
        <a:p>
          <a:endParaRPr lang="fr-CA"/>
        </a:p>
      </dgm:t>
    </dgm:pt>
    <dgm:pt modelId="{45AEA574-5C12-4072-AAEA-EFA875A662B2}" type="pres">
      <dgm:prSet presAssocID="{96C11AD9-CF69-4AEB-B1EA-CB566162F3B3}" presName="Triangle" presStyleLbl="alignNode1" presStyleIdx="5" presStyleCnt="9"/>
      <dgm:spPr/>
    </dgm:pt>
    <dgm:pt modelId="{BB846ED4-6B9D-42AC-A7BF-B93A3357F629}" type="pres">
      <dgm:prSet presAssocID="{9A7B9B8E-A23C-4B6B-8482-C7D729D36931}" presName="sibTrans" presStyleCnt="0"/>
      <dgm:spPr/>
    </dgm:pt>
    <dgm:pt modelId="{AF16654D-EE76-4A34-9476-2A1FC075860C}" type="pres">
      <dgm:prSet presAssocID="{9A7B9B8E-A23C-4B6B-8482-C7D729D36931}" presName="space" presStyleCnt="0"/>
      <dgm:spPr/>
    </dgm:pt>
    <dgm:pt modelId="{F3186C73-98A7-4D50-8151-D2442BB789D5}" type="pres">
      <dgm:prSet presAssocID="{73AA061B-DC45-4760-B974-25ACEC18A038}" presName="composite" presStyleCnt="0"/>
      <dgm:spPr/>
    </dgm:pt>
    <dgm:pt modelId="{1B7C496C-449C-4BC3-9107-1BCB1A89CDFC}" type="pres">
      <dgm:prSet presAssocID="{73AA061B-DC45-4760-B974-25ACEC18A038}" presName="LShape" presStyleLbl="alignNode1" presStyleIdx="6" presStyleCnt="9"/>
      <dgm:spPr/>
    </dgm:pt>
    <dgm:pt modelId="{57BF488C-0209-4D67-B9EE-428E7F2C3B3A}" type="pres">
      <dgm:prSet presAssocID="{73AA061B-DC45-4760-B974-25ACEC18A038}" presName="ParentText" presStyleLbl="revTx" presStyleIdx="3" presStyleCnt="5">
        <dgm:presLayoutVars>
          <dgm:chMax val="0"/>
          <dgm:chPref val="0"/>
          <dgm:bulletEnabled val="1"/>
        </dgm:presLayoutVars>
      </dgm:prSet>
      <dgm:spPr/>
      <dgm:t>
        <a:bodyPr/>
        <a:lstStyle/>
        <a:p>
          <a:endParaRPr lang="fr-CA"/>
        </a:p>
      </dgm:t>
    </dgm:pt>
    <dgm:pt modelId="{88840D68-5985-4048-A726-6A3609C8CCA9}" type="pres">
      <dgm:prSet presAssocID="{73AA061B-DC45-4760-B974-25ACEC18A038}" presName="Triangle" presStyleLbl="alignNode1" presStyleIdx="7" presStyleCnt="9"/>
      <dgm:spPr/>
    </dgm:pt>
    <dgm:pt modelId="{4F952711-D77C-4648-88D4-D6E6DAB956B6}" type="pres">
      <dgm:prSet presAssocID="{C25CA632-6D73-4AD5-B084-C6F9098094E7}" presName="sibTrans" presStyleCnt="0"/>
      <dgm:spPr/>
    </dgm:pt>
    <dgm:pt modelId="{B0615B23-AC02-4039-9B57-5C19ED700997}" type="pres">
      <dgm:prSet presAssocID="{C25CA632-6D73-4AD5-B084-C6F9098094E7}" presName="space" presStyleCnt="0"/>
      <dgm:spPr/>
    </dgm:pt>
    <dgm:pt modelId="{E197DCB8-6215-4368-AF11-BB48A959F199}" type="pres">
      <dgm:prSet presAssocID="{CE6560D5-179D-459F-A6E5-3AC943FC43EE}" presName="composite" presStyleCnt="0"/>
      <dgm:spPr/>
    </dgm:pt>
    <dgm:pt modelId="{B8F337A3-DEC4-4196-B343-D8AFED6F4350}" type="pres">
      <dgm:prSet presAssocID="{CE6560D5-179D-459F-A6E5-3AC943FC43EE}" presName="LShape" presStyleLbl="alignNode1" presStyleIdx="8" presStyleCnt="9"/>
      <dgm:spPr/>
    </dgm:pt>
    <dgm:pt modelId="{D1F105CF-0DCB-4FF8-97ED-5565C8CD4B2B}" type="pres">
      <dgm:prSet presAssocID="{CE6560D5-179D-459F-A6E5-3AC943FC43EE}" presName="ParentText" presStyleLbl="revTx" presStyleIdx="4" presStyleCnt="5">
        <dgm:presLayoutVars>
          <dgm:chMax val="0"/>
          <dgm:chPref val="0"/>
          <dgm:bulletEnabled val="1"/>
        </dgm:presLayoutVars>
      </dgm:prSet>
      <dgm:spPr/>
      <dgm:t>
        <a:bodyPr/>
        <a:lstStyle/>
        <a:p>
          <a:endParaRPr lang="fr-CA"/>
        </a:p>
      </dgm:t>
    </dgm:pt>
  </dgm:ptLst>
  <dgm:cxnLst>
    <dgm:cxn modelId="{6B509877-643F-4AD0-94B5-9B1A350B11A6}" type="presOf" srcId="{96C11AD9-CF69-4AEB-B1EA-CB566162F3B3}" destId="{56E446E9-41FE-451D-B8BD-68B1FC01C4C9}" srcOrd="0" destOrd="0" presId="urn:microsoft.com/office/officeart/2009/3/layout/StepUpProcess"/>
    <dgm:cxn modelId="{2937EB48-5734-40E4-8E61-280B7DE05D39}" srcId="{C362D1F8-371C-43AA-B902-A7182F7431AB}" destId="{CE6560D5-179D-459F-A6E5-3AC943FC43EE}" srcOrd="4" destOrd="0" parTransId="{637E3FEA-6016-455A-A243-EB61337FBD30}" sibTransId="{F91C885D-D54B-47B8-B0E2-B5A21A7C2218}"/>
    <dgm:cxn modelId="{C461CFBF-1EFC-4E6C-BDD2-7D1FCA15E23D}" srcId="{C362D1F8-371C-43AA-B902-A7182F7431AB}" destId="{73AA061B-DC45-4760-B974-25ACEC18A038}" srcOrd="3" destOrd="0" parTransId="{8A5AA5E0-1EB4-45B0-9308-FB8A5AC9C375}" sibTransId="{C25CA632-6D73-4AD5-B084-C6F9098094E7}"/>
    <dgm:cxn modelId="{053805C2-1EC6-4751-80B7-E2DC8A0BC51B}" type="presOf" srcId="{90374E14-46C9-4360-800D-B75BB073F479}" destId="{7A221A47-8AC0-4983-BE3E-BFE8669CF903}" srcOrd="0" destOrd="0" presId="urn:microsoft.com/office/officeart/2009/3/layout/StepUpProcess"/>
    <dgm:cxn modelId="{DBDF031E-E240-4A63-A68A-8501340B2EFB}" type="presOf" srcId="{89FA6A8F-8AE9-444F-9523-8701F148622B}" destId="{0DE0EF8C-ECDD-4F63-9589-171C4E175DC8}" srcOrd="0" destOrd="0" presId="urn:microsoft.com/office/officeart/2009/3/layout/StepUpProcess"/>
    <dgm:cxn modelId="{21A81AE7-26AA-4B8E-850F-974552E8A452}" srcId="{C362D1F8-371C-43AA-B902-A7182F7431AB}" destId="{89FA6A8F-8AE9-444F-9523-8701F148622B}" srcOrd="0" destOrd="0" parTransId="{6851BADB-A98B-41FE-81E0-434A8FBA9EF4}" sibTransId="{327476D0-707E-4FDF-8F61-DAF46E2E8D89}"/>
    <dgm:cxn modelId="{11BF2CB3-4A55-4847-AF7D-82A33B89046F}" type="presOf" srcId="{CE6560D5-179D-459F-A6E5-3AC943FC43EE}" destId="{D1F105CF-0DCB-4FF8-97ED-5565C8CD4B2B}" srcOrd="0" destOrd="0" presId="urn:microsoft.com/office/officeart/2009/3/layout/StepUpProcess"/>
    <dgm:cxn modelId="{4EF4F37B-597F-42F2-8C73-E691D6F7A245}" srcId="{C362D1F8-371C-43AA-B902-A7182F7431AB}" destId="{96C11AD9-CF69-4AEB-B1EA-CB566162F3B3}" srcOrd="2" destOrd="0" parTransId="{CC2E1CD7-6095-4456-B4DB-0EE14CFAE527}" sibTransId="{9A7B9B8E-A23C-4B6B-8482-C7D729D36931}"/>
    <dgm:cxn modelId="{8A3F9F01-E403-4302-B623-140DACD0979F}" srcId="{C362D1F8-371C-43AA-B902-A7182F7431AB}" destId="{90374E14-46C9-4360-800D-B75BB073F479}" srcOrd="1" destOrd="0" parTransId="{62061BD7-17A1-4EEF-882B-73AE158E6BBD}" sibTransId="{935B4EEC-94D8-4B40-A7E4-AA2798FACEE9}"/>
    <dgm:cxn modelId="{0FB63A69-857C-45A0-8A10-CD443971AFFD}" type="presOf" srcId="{73AA061B-DC45-4760-B974-25ACEC18A038}" destId="{57BF488C-0209-4D67-B9EE-428E7F2C3B3A}" srcOrd="0" destOrd="0" presId="urn:microsoft.com/office/officeart/2009/3/layout/StepUpProcess"/>
    <dgm:cxn modelId="{AA9EEA4B-25D3-44CB-B025-52C079D010F7}" type="presOf" srcId="{C362D1F8-371C-43AA-B902-A7182F7431AB}" destId="{0F198F22-8548-4354-AFDD-A7BA95A439BC}" srcOrd="0" destOrd="0" presId="urn:microsoft.com/office/officeart/2009/3/layout/StepUpProcess"/>
    <dgm:cxn modelId="{8DBCEC11-71BD-4C28-A017-C60F3731EA8C}" type="presParOf" srcId="{0F198F22-8548-4354-AFDD-A7BA95A439BC}" destId="{2E3AB02F-DD0A-43AF-BD36-6115CF2BF005}" srcOrd="0" destOrd="0" presId="urn:microsoft.com/office/officeart/2009/3/layout/StepUpProcess"/>
    <dgm:cxn modelId="{A9B8A0B6-06CF-4256-9EA3-CEBD91675510}" type="presParOf" srcId="{2E3AB02F-DD0A-43AF-BD36-6115CF2BF005}" destId="{4777C1E5-9E7B-4127-A6AD-706DAECAE79A}" srcOrd="0" destOrd="0" presId="urn:microsoft.com/office/officeart/2009/3/layout/StepUpProcess"/>
    <dgm:cxn modelId="{4B13F6D6-86BA-4F48-8F1F-B0AC0C8597D8}" type="presParOf" srcId="{2E3AB02F-DD0A-43AF-BD36-6115CF2BF005}" destId="{0DE0EF8C-ECDD-4F63-9589-171C4E175DC8}" srcOrd="1" destOrd="0" presId="urn:microsoft.com/office/officeart/2009/3/layout/StepUpProcess"/>
    <dgm:cxn modelId="{1D646A7F-6D48-427A-8BB6-7B42DAFA50B7}" type="presParOf" srcId="{2E3AB02F-DD0A-43AF-BD36-6115CF2BF005}" destId="{F3C9916A-3CFF-4E6F-9A75-4FCE2B4539BD}" srcOrd="2" destOrd="0" presId="urn:microsoft.com/office/officeart/2009/3/layout/StepUpProcess"/>
    <dgm:cxn modelId="{C756CC2F-FB73-43F9-A3F4-8B1904206EB6}" type="presParOf" srcId="{0F198F22-8548-4354-AFDD-A7BA95A439BC}" destId="{B8B95AA8-0E95-447F-8210-8B8BC198B92A}" srcOrd="1" destOrd="0" presId="urn:microsoft.com/office/officeart/2009/3/layout/StepUpProcess"/>
    <dgm:cxn modelId="{885E757F-1E10-48A6-81BA-AE19B1F0AD93}" type="presParOf" srcId="{B8B95AA8-0E95-447F-8210-8B8BC198B92A}" destId="{C1FE2F67-EE48-4F6F-8949-AB215172BC3E}" srcOrd="0" destOrd="0" presId="urn:microsoft.com/office/officeart/2009/3/layout/StepUpProcess"/>
    <dgm:cxn modelId="{5CAAAA59-A29B-4393-B5B2-880800C988A8}" type="presParOf" srcId="{0F198F22-8548-4354-AFDD-A7BA95A439BC}" destId="{6D4A1C45-E187-4D79-8611-DE52C43A8E84}" srcOrd="2" destOrd="0" presId="urn:microsoft.com/office/officeart/2009/3/layout/StepUpProcess"/>
    <dgm:cxn modelId="{986F4BD1-BB5C-4EDD-80EF-77402DEF777D}" type="presParOf" srcId="{6D4A1C45-E187-4D79-8611-DE52C43A8E84}" destId="{E2D9DF82-82BF-4975-B8A3-FA189DB5B61F}" srcOrd="0" destOrd="0" presId="urn:microsoft.com/office/officeart/2009/3/layout/StepUpProcess"/>
    <dgm:cxn modelId="{55AD6B49-EC8F-41B8-B654-6C7234B029C0}" type="presParOf" srcId="{6D4A1C45-E187-4D79-8611-DE52C43A8E84}" destId="{7A221A47-8AC0-4983-BE3E-BFE8669CF903}" srcOrd="1" destOrd="0" presId="urn:microsoft.com/office/officeart/2009/3/layout/StepUpProcess"/>
    <dgm:cxn modelId="{D61A1527-082F-421D-BB55-FA829CF7F7B4}" type="presParOf" srcId="{6D4A1C45-E187-4D79-8611-DE52C43A8E84}" destId="{0803DFED-9F34-456B-A1FD-EF2BE409BBD6}" srcOrd="2" destOrd="0" presId="urn:microsoft.com/office/officeart/2009/3/layout/StepUpProcess"/>
    <dgm:cxn modelId="{0099841D-4B61-459B-A977-87EBE8C846E1}" type="presParOf" srcId="{0F198F22-8548-4354-AFDD-A7BA95A439BC}" destId="{13FF38B0-3C72-4168-AB37-1E3F0983B8CC}" srcOrd="3" destOrd="0" presId="urn:microsoft.com/office/officeart/2009/3/layout/StepUpProcess"/>
    <dgm:cxn modelId="{EC6F86D2-F27D-4DB8-AAD8-75AC4D284073}" type="presParOf" srcId="{13FF38B0-3C72-4168-AB37-1E3F0983B8CC}" destId="{C0C3624D-4859-4CEC-A17E-9FF4F387C419}" srcOrd="0" destOrd="0" presId="urn:microsoft.com/office/officeart/2009/3/layout/StepUpProcess"/>
    <dgm:cxn modelId="{ADBFF75B-7ABF-4541-A1FD-8DDBF6DFA853}" type="presParOf" srcId="{0F198F22-8548-4354-AFDD-A7BA95A439BC}" destId="{93D8EE55-3251-4560-8148-0B679CD33F1A}" srcOrd="4" destOrd="0" presId="urn:microsoft.com/office/officeart/2009/3/layout/StepUpProcess"/>
    <dgm:cxn modelId="{38127424-5590-4926-A8B6-B05B6E2C17A9}" type="presParOf" srcId="{93D8EE55-3251-4560-8148-0B679CD33F1A}" destId="{5AD10F7F-57B8-4693-ABD5-6A5CBA092BA1}" srcOrd="0" destOrd="0" presId="urn:microsoft.com/office/officeart/2009/3/layout/StepUpProcess"/>
    <dgm:cxn modelId="{2D316E43-2041-445D-8240-71FAA7CDFB23}" type="presParOf" srcId="{93D8EE55-3251-4560-8148-0B679CD33F1A}" destId="{56E446E9-41FE-451D-B8BD-68B1FC01C4C9}" srcOrd="1" destOrd="0" presId="urn:microsoft.com/office/officeart/2009/3/layout/StepUpProcess"/>
    <dgm:cxn modelId="{160F82FB-001C-40B1-B4BB-202539B69DE8}" type="presParOf" srcId="{93D8EE55-3251-4560-8148-0B679CD33F1A}" destId="{45AEA574-5C12-4072-AAEA-EFA875A662B2}" srcOrd="2" destOrd="0" presId="urn:microsoft.com/office/officeart/2009/3/layout/StepUpProcess"/>
    <dgm:cxn modelId="{4DA68D3C-8EA7-4ADA-A107-014E32DF7CCD}" type="presParOf" srcId="{0F198F22-8548-4354-AFDD-A7BA95A439BC}" destId="{BB846ED4-6B9D-42AC-A7BF-B93A3357F629}" srcOrd="5" destOrd="0" presId="urn:microsoft.com/office/officeart/2009/3/layout/StepUpProcess"/>
    <dgm:cxn modelId="{B3F99626-9C3A-458B-AEEB-97538786949C}" type="presParOf" srcId="{BB846ED4-6B9D-42AC-A7BF-B93A3357F629}" destId="{AF16654D-EE76-4A34-9476-2A1FC075860C}" srcOrd="0" destOrd="0" presId="urn:microsoft.com/office/officeart/2009/3/layout/StepUpProcess"/>
    <dgm:cxn modelId="{75D02238-E088-4665-B9E0-5A64B684BC3F}" type="presParOf" srcId="{0F198F22-8548-4354-AFDD-A7BA95A439BC}" destId="{F3186C73-98A7-4D50-8151-D2442BB789D5}" srcOrd="6" destOrd="0" presId="urn:microsoft.com/office/officeart/2009/3/layout/StepUpProcess"/>
    <dgm:cxn modelId="{E42E9858-CB52-4018-917C-13ACF62EEBD3}" type="presParOf" srcId="{F3186C73-98A7-4D50-8151-D2442BB789D5}" destId="{1B7C496C-449C-4BC3-9107-1BCB1A89CDFC}" srcOrd="0" destOrd="0" presId="urn:microsoft.com/office/officeart/2009/3/layout/StepUpProcess"/>
    <dgm:cxn modelId="{3F7D89A7-57BF-4BF9-8C90-B5C8D446D597}" type="presParOf" srcId="{F3186C73-98A7-4D50-8151-D2442BB789D5}" destId="{57BF488C-0209-4D67-B9EE-428E7F2C3B3A}" srcOrd="1" destOrd="0" presId="urn:microsoft.com/office/officeart/2009/3/layout/StepUpProcess"/>
    <dgm:cxn modelId="{AB80CD0A-C681-4655-8BD0-08250BE88001}" type="presParOf" srcId="{F3186C73-98A7-4D50-8151-D2442BB789D5}" destId="{88840D68-5985-4048-A726-6A3609C8CCA9}" srcOrd="2" destOrd="0" presId="urn:microsoft.com/office/officeart/2009/3/layout/StepUpProcess"/>
    <dgm:cxn modelId="{BA961D16-1833-4860-82A2-809E9DA8159D}" type="presParOf" srcId="{0F198F22-8548-4354-AFDD-A7BA95A439BC}" destId="{4F952711-D77C-4648-88D4-D6E6DAB956B6}" srcOrd="7" destOrd="0" presId="urn:microsoft.com/office/officeart/2009/3/layout/StepUpProcess"/>
    <dgm:cxn modelId="{EC409892-C54A-438A-A851-9070A2BB2E38}" type="presParOf" srcId="{4F952711-D77C-4648-88D4-D6E6DAB956B6}" destId="{B0615B23-AC02-4039-9B57-5C19ED700997}" srcOrd="0" destOrd="0" presId="urn:microsoft.com/office/officeart/2009/3/layout/StepUpProcess"/>
    <dgm:cxn modelId="{87E81D0D-BD76-46D3-AD70-2925EE970208}" type="presParOf" srcId="{0F198F22-8548-4354-AFDD-A7BA95A439BC}" destId="{E197DCB8-6215-4368-AF11-BB48A959F199}" srcOrd="8" destOrd="0" presId="urn:microsoft.com/office/officeart/2009/3/layout/StepUpProcess"/>
    <dgm:cxn modelId="{6617832B-D197-4D06-BB57-A25EC66946C2}" type="presParOf" srcId="{E197DCB8-6215-4368-AF11-BB48A959F199}" destId="{B8F337A3-DEC4-4196-B343-D8AFED6F4350}" srcOrd="0" destOrd="0" presId="urn:microsoft.com/office/officeart/2009/3/layout/StepUpProcess"/>
    <dgm:cxn modelId="{C4276943-0F10-47DF-945A-2A866D5FE9E5}" type="presParOf" srcId="{E197DCB8-6215-4368-AF11-BB48A959F199}" destId="{D1F105CF-0DCB-4FF8-97ED-5565C8CD4B2B}" srcOrd="1" destOrd="0" presId="urn:microsoft.com/office/officeart/2009/3/layout/StepUpProcess"/>
  </dgm:cxnLst>
  <dgm:bg/>
  <dgm:whole/>
  <dgm:extLst>
    <a:ext uri="http://schemas.microsoft.com/office/drawing/2008/diagram">
      <dsp:dataModelExt xmlns:dsp="http://schemas.microsoft.com/office/drawing/2008/diagram" relId="rId13"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379E2AF1-6B13-485A-B3FF-BD9CD146B7DC}"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CA"/>
        </a:p>
      </dgm:t>
    </dgm:pt>
    <dgm:pt modelId="{8B317950-F117-48C7-AAE8-363B28B70457}">
      <dgm:prSet phldrT="[Texte]" phldr="1"/>
      <dgm:spPr/>
      <dgm:t>
        <a:bodyPr/>
        <a:lstStyle/>
        <a:p>
          <a:endParaRPr lang="fr-CA" dirty="0"/>
        </a:p>
      </dgm:t>
    </dgm:pt>
    <dgm:pt modelId="{396D424D-01C1-403F-A7AF-FB6CA4B5456D}" type="parTrans" cxnId="{2CCD1BDD-3738-40DB-B6E0-96C8BF2B9A4C}">
      <dgm:prSet/>
      <dgm:spPr/>
      <dgm:t>
        <a:bodyPr/>
        <a:lstStyle/>
        <a:p>
          <a:endParaRPr lang="fr-CA"/>
        </a:p>
      </dgm:t>
    </dgm:pt>
    <dgm:pt modelId="{99128BC8-A25A-4581-B596-78A5F9F5B6CE}" type="sibTrans" cxnId="{2CCD1BDD-3738-40DB-B6E0-96C8BF2B9A4C}">
      <dgm:prSet/>
      <dgm:spPr/>
      <dgm:t>
        <a:bodyPr/>
        <a:lstStyle/>
        <a:p>
          <a:endParaRPr lang="fr-CA"/>
        </a:p>
      </dgm:t>
    </dgm:pt>
    <dgm:pt modelId="{81BD39D0-A309-49A9-BA6E-D8D056E9F629}">
      <dgm:prSet phldrT="[Texte]" custT="1"/>
      <dgm:spPr/>
      <dgm:t>
        <a:bodyPr/>
        <a:lstStyle/>
        <a:p>
          <a:endParaRPr lang="fr-CA" sz="2300" dirty="0"/>
        </a:p>
      </dgm:t>
    </dgm:pt>
    <dgm:pt modelId="{1174AF2F-7690-4A79-8CA0-D4B3104E4968}" type="parTrans" cxnId="{61925F5B-472E-4316-9891-2CC5B2BF4959}">
      <dgm:prSet/>
      <dgm:spPr/>
      <dgm:t>
        <a:bodyPr/>
        <a:lstStyle/>
        <a:p>
          <a:endParaRPr lang="fr-CA"/>
        </a:p>
      </dgm:t>
    </dgm:pt>
    <dgm:pt modelId="{D9BE5405-8778-424A-8E9C-864D103D9FB7}" type="sibTrans" cxnId="{61925F5B-472E-4316-9891-2CC5B2BF4959}">
      <dgm:prSet/>
      <dgm:spPr/>
      <dgm:t>
        <a:bodyPr/>
        <a:lstStyle/>
        <a:p>
          <a:endParaRPr lang="fr-CA"/>
        </a:p>
      </dgm:t>
    </dgm:pt>
    <dgm:pt modelId="{FAB99F1E-4151-41F7-9EDF-E5B4E7F3C3C3}">
      <dgm:prSet phldrT="[Texte]" phldr="1"/>
      <dgm:spPr/>
      <dgm:t>
        <a:bodyPr/>
        <a:lstStyle/>
        <a:p>
          <a:endParaRPr lang="fr-CA"/>
        </a:p>
      </dgm:t>
    </dgm:pt>
    <dgm:pt modelId="{F5B716B1-D8BF-4033-A996-7FACDE3E4087}" type="parTrans" cxnId="{7CE54ABA-C8FB-47F1-BE56-4922404C7D01}">
      <dgm:prSet/>
      <dgm:spPr/>
      <dgm:t>
        <a:bodyPr/>
        <a:lstStyle/>
        <a:p>
          <a:endParaRPr lang="fr-CA"/>
        </a:p>
      </dgm:t>
    </dgm:pt>
    <dgm:pt modelId="{721A50CE-7389-471E-9C3A-11BA74BEBB5A}" type="sibTrans" cxnId="{7CE54ABA-C8FB-47F1-BE56-4922404C7D01}">
      <dgm:prSet/>
      <dgm:spPr/>
      <dgm:t>
        <a:bodyPr/>
        <a:lstStyle/>
        <a:p>
          <a:endParaRPr lang="fr-CA"/>
        </a:p>
      </dgm:t>
    </dgm:pt>
    <dgm:pt modelId="{C3381108-6358-4254-A588-0D91736BBF4B}" type="pres">
      <dgm:prSet presAssocID="{379E2AF1-6B13-485A-B3FF-BD9CD146B7DC}" presName="Name0" presStyleCnt="0">
        <dgm:presLayoutVars>
          <dgm:chMax val="7"/>
          <dgm:chPref val="7"/>
          <dgm:dir/>
          <dgm:animLvl val="lvl"/>
        </dgm:presLayoutVars>
      </dgm:prSet>
      <dgm:spPr/>
      <dgm:t>
        <a:bodyPr/>
        <a:lstStyle/>
        <a:p>
          <a:endParaRPr lang="fr-CA"/>
        </a:p>
      </dgm:t>
    </dgm:pt>
    <dgm:pt modelId="{85E26260-B56A-4E06-99C3-690D732B811E}" type="pres">
      <dgm:prSet presAssocID="{8B317950-F117-48C7-AAE8-363B28B70457}" presName="Accent1" presStyleCnt="0"/>
      <dgm:spPr/>
      <dgm:t>
        <a:bodyPr/>
        <a:lstStyle/>
        <a:p>
          <a:endParaRPr lang="fr-CA"/>
        </a:p>
      </dgm:t>
    </dgm:pt>
    <dgm:pt modelId="{CF276EFC-24BF-43E7-8BAC-AC038657D72E}" type="pres">
      <dgm:prSet presAssocID="{8B317950-F117-48C7-AAE8-363B28B70457}" presName="Accent" presStyleLbl="node1" presStyleIdx="0" presStyleCnt="3"/>
      <dgm:spPr>
        <a:solidFill>
          <a:schemeClr val="accent3">
            <a:lumMod val="60000"/>
            <a:lumOff val="40000"/>
          </a:schemeClr>
        </a:solidFill>
      </dgm:spPr>
      <dgm:t>
        <a:bodyPr/>
        <a:lstStyle/>
        <a:p>
          <a:endParaRPr lang="fr-CA"/>
        </a:p>
      </dgm:t>
    </dgm:pt>
    <dgm:pt modelId="{4EFE07AE-ACAF-4800-BB7F-254942FEE591}" type="pres">
      <dgm:prSet presAssocID="{8B317950-F117-48C7-AAE8-363B28B70457}" presName="Parent1" presStyleLbl="revTx" presStyleIdx="0" presStyleCnt="3">
        <dgm:presLayoutVars>
          <dgm:chMax val="1"/>
          <dgm:chPref val="1"/>
          <dgm:bulletEnabled val="1"/>
        </dgm:presLayoutVars>
      </dgm:prSet>
      <dgm:spPr/>
      <dgm:t>
        <a:bodyPr/>
        <a:lstStyle/>
        <a:p>
          <a:endParaRPr lang="fr-CA"/>
        </a:p>
      </dgm:t>
    </dgm:pt>
    <dgm:pt modelId="{898E102B-DC8F-4AAD-95EC-46BDEABF761E}" type="pres">
      <dgm:prSet presAssocID="{81BD39D0-A309-49A9-BA6E-D8D056E9F629}" presName="Accent2" presStyleCnt="0"/>
      <dgm:spPr/>
      <dgm:t>
        <a:bodyPr/>
        <a:lstStyle/>
        <a:p>
          <a:endParaRPr lang="fr-CA"/>
        </a:p>
      </dgm:t>
    </dgm:pt>
    <dgm:pt modelId="{8AA0983E-8334-4206-9D01-ACEBEE879560}" type="pres">
      <dgm:prSet presAssocID="{81BD39D0-A309-49A9-BA6E-D8D056E9F629}" presName="Accent" presStyleLbl="node1" presStyleIdx="1" presStyleCnt="3"/>
      <dgm:spPr>
        <a:solidFill>
          <a:schemeClr val="accent4">
            <a:lumMod val="60000"/>
            <a:lumOff val="40000"/>
          </a:schemeClr>
        </a:solidFill>
      </dgm:spPr>
      <dgm:t>
        <a:bodyPr/>
        <a:lstStyle/>
        <a:p>
          <a:endParaRPr lang="fr-CA"/>
        </a:p>
      </dgm:t>
    </dgm:pt>
    <dgm:pt modelId="{C581B4CE-B0DD-4C85-8524-85875684C1C8}" type="pres">
      <dgm:prSet presAssocID="{81BD39D0-A309-49A9-BA6E-D8D056E9F629}" presName="Parent2" presStyleLbl="revTx" presStyleIdx="1" presStyleCnt="3">
        <dgm:presLayoutVars>
          <dgm:chMax val="1"/>
          <dgm:chPref val="1"/>
          <dgm:bulletEnabled val="1"/>
        </dgm:presLayoutVars>
      </dgm:prSet>
      <dgm:spPr/>
      <dgm:t>
        <a:bodyPr/>
        <a:lstStyle/>
        <a:p>
          <a:endParaRPr lang="fr-CA"/>
        </a:p>
      </dgm:t>
    </dgm:pt>
    <dgm:pt modelId="{CF74BFA0-01D2-416E-AB8D-DFF7B939E582}" type="pres">
      <dgm:prSet presAssocID="{FAB99F1E-4151-41F7-9EDF-E5B4E7F3C3C3}" presName="Accent3" presStyleCnt="0"/>
      <dgm:spPr/>
      <dgm:t>
        <a:bodyPr/>
        <a:lstStyle/>
        <a:p>
          <a:endParaRPr lang="fr-CA"/>
        </a:p>
      </dgm:t>
    </dgm:pt>
    <dgm:pt modelId="{9CA1EC8A-76A7-4F43-8C41-15C1E8AAC2ED}" type="pres">
      <dgm:prSet presAssocID="{FAB99F1E-4151-41F7-9EDF-E5B4E7F3C3C3}" presName="Accent" presStyleLbl="node1" presStyleIdx="2" presStyleCnt="3"/>
      <dgm:spPr>
        <a:solidFill>
          <a:schemeClr val="tx2">
            <a:lumMod val="65000"/>
            <a:lumOff val="35000"/>
          </a:schemeClr>
        </a:solidFill>
      </dgm:spPr>
      <dgm:t>
        <a:bodyPr/>
        <a:lstStyle/>
        <a:p>
          <a:endParaRPr lang="fr-CA"/>
        </a:p>
      </dgm:t>
    </dgm:pt>
    <dgm:pt modelId="{6AA961A2-7498-448B-9602-19D9A13382A1}" type="pres">
      <dgm:prSet presAssocID="{FAB99F1E-4151-41F7-9EDF-E5B4E7F3C3C3}" presName="Parent3" presStyleLbl="revTx" presStyleIdx="2" presStyleCnt="3">
        <dgm:presLayoutVars>
          <dgm:chMax val="1"/>
          <dgm:chPref val="1"/>
          <dgm:bulletEnabled val="1"/>
        </dgm:presLayoutVars>
      </dgm:prSet>
      <dgm:spPr/>
      <dgm:t>
        <a:bodyPr/>
        <a:lstStyle/>
        <a:p>
          <a:endParaRPr lang="fr-CA"/>
        </a:p>
      </dgm:t>
    </dgm:pt>
  </dgm:ptLst>
  <dgm:cxnLst>
    <dgm:cxn modelId="{2CCD1BDD-3738-40DB-B6E0-96C8BF2B9A4C}" srcId="{379E2AF1-6B13-485A-B3FF-BD9CD146B7DC}" destId="{8B317950-F117-48C7-AAE8-363B28B70457}" srcOrd="0" destOrd="0" parTransId="{396D424D-01C1-403F-A7AF-FB6CA4B5456D}" sibTransId="{99128BC8-A25A-4581-B596-78A5F9F5B6CE}"/>
    <dgm:cxn modelId="{B3AA675B-33AF-4346-B158-ECB4053B8743}" type="presOf" srcId="{FAB99F1E-4151-41F7-9EDF-E5B4E7F3C3C3}" destId="{6AA961A2-7498-448B-9602-19D9A13382A1}" srcOrd="0" destOrd="0" presId="urn:microsoft.com/office/officeart/2009/layout/CircleArrowProcess"/>
    <dgm:cxn modelId="{FAC40000-DDB1-4CE0-867A-521F0B4B867A}" type="presOf" srcId="{81BD39D0-A309-49A9-BA6E-D8D056E9F629}" destId="{C581B4CE-B0DD-4C85-8524-85875684C1C8}" srcOrd="0" destOrd="0" presId="urn:microsoft.com/office/officeart/2009/layout/CircleArrowProcess"/>
    <dgm:cxn modelId="{0948C3C4-39E0-4FA5-9582-829B8E89EC7F}" type="presOf" srcId="{8B317950-F117-48C7-AAE8-363B28B70457}" destId="{4EFE07AE-ACAF-4800-BB7F-254942FEE591}" srcOrd="0" destOrd="0" presId="urn:microsoft.com/office/officeart/2009/layout/CircleArrowProcess"/>
    <dgm:cxn modelId="{61925F5B-472E-4316-9891-2CC5B2BF4959}" srcId="{379E2AF1-6B13-485A-B3FF-BD9CD146B7DC}" destId="{81BD39D0-A309-49A9-BA6E-D8D056E9F629}" srcOrd="1" destOrd="0" parTransId="{1174AF2F-7690-4A79-8CA0-D4B3104E4968}" sibTransId="{D9BE5405-8778-424A-8E9C-864D103D9FB7}"/>
    <dgm:cxn modelId="{7CE54ABA-C8FB-47F1-BE56-4922404C7D01}" srcId="{379E2AF1-6B13-485A-B3FF-BD9CD146B7DC}" destId="{FAB99F1E-4151-41F7-9EDF-E5B4E7F3C3C3}" srcOrd="2" destOrd="0" parTransId="{F5B716B1-D8BF-4033-A996-7FACDE3E4087}" sibTransId="{721A50CE-7389-471E-9C3A-11BA74BEBB5A}"/>
    <dgm:cxn modelId="{9C42615A-DE5D-48DD-B5B0-6B7E678DFBF8}" type="presOf" srcId="{379E2AF1-6B13-485A-B3FF-BD9CD146B7DC}" destId="{C3381108-6358-4254-A588-0D91736BBF4B}" srcOrd="0" destOrd="0" presId="urn:microsoft.com/office/officeart/2009/layout/CircleArrowProcess"/>
    <dgm:cxn modelId="{68944BFC-EDF5-4A4C-B8F5-F0B95347A9C2}" type="presParOf" srcId="{C3381108-6358-4254-A588-0D91736BBF4B}" destId="{85E26260-B56A-4E06-99C3-690D732B811E}" srcOrd="0" destOrd="0" presId="urn:microsoft.com/office/officeart/2009/layout/CircleArrowProcess"/>
    <dgm:cxn modelId="{B9258C57-1080-4678-8E84-6146A4261758}" type="presParOf" srcId="{85E26260-B56A-4E06-99C3-690D732B811E}" destId="{CF276EFC-24BF-43E7-8BAC-AC038657D72E}" srcOrd="0" destOrd="0" presId="urn:microsoft.com/office/officeart/2009/layout/CircleArrowProcess"/>
    <dgm:cxn modelId="{83474578-D26F-499B-A915-4C2F98DE27AB}" type="presParOf" srcId="{C3381108-6358-4254-A588-0D91736BBF4B}" destId="{4EFE07AE-ACAF-4800-BB7F-254942FEE591}" srcOrd="1" destOrd="0" presId="urn:microsoft.com/office/officeart/2009/layout/CircleArrowProcess"/>
    <dgm:cxn modelId="{F3A0880F-3F37-44F7-B6A2-871B8DB5E578}" type="presParOf" srcId="{C3381108-6358-4254-A588-0D91736BBF4B}" destId="{898E102B-DC8F-4AAD-95EC-46BDEABF761E}" srcOrd="2" destOrd="0" presId="urn:microsoft.com/office/officeart/2009/layout/CircleArrowProcess"/>
    <dgm:cxn modelId="{42F71178-54CF-4298-9156-02993D33D9A4}" type="presParOf" srcId="{898E102B-DC8F-4AAD-95EC-46BDEABF761E}" destId="{8AA0983E-8334-4206-9D01-ACEBEE879560}" srcOrd="0" destOrd="0" presId="urn:microsoft.com/office/officeart/2009/layout/CircleArrowProcess"/>
    <dgm:cxn modelId="{0528FD4C-9426-4E64-AA05-E14844A95164}" type="presParOf" srcId="{C3381108-6358-4254-A588-0D91736BBF4B}" destId="{C581B4CE-B0DD-4C85-8524-85875684C1C8}" srcOrd="3" destOrd="0" presId="urn:microsoft.com/office/officeart/2009/layout/CircleArrowProcess"/>
    <dgm:cxn modelId="{72558809-BF80-4FE5-B3A8-642254066C02}" type="presParOf" srcId="{C3381108-6358-4254-A588-0D91736BBF4B}" destId="{CF74BFA0-01D2-416E-AB8D-DFF7B939E582}" srcOrd="4" destOrd="0" presId="urn:microsoft.com/office/officeart/2009/layout/CircleArrowProcess"/>
    <dgm:cxn modelId="{3F0AEDBB-8A3D-47B9-97E4-69676B7B095B}" type="presParOf" srcId="{CF74BFA0-01D2-416E-AB8D-DFF7B939E582}" destId="{9CA1EC8A-76A7-4F43-8C41-15C1E8AAC2ED}" srcOrd="0" destOrd="0" presId="urn:microsoft.com/office/officeart/2009/layout/CircleArrowProcess"/>
    <dgm:cxn modelId="{F021A6FE-5D99-4DCA-B753-345C9EA6C51D}" type="presParOf" srcId="{C3381108-6358-4254-A588-0D91736BBF4B}" destId="{6AA961A2-7498-448B-9602-19D9A13382A1}" srcOrd="5" destOrd="0" presId="urn:microsoft.com/office/officeart/2009/layout/CircleArrowProcess"/>
  </dgm:cxnLst>
  <dgm:bg/>
  <dgm:whole/>
  <dgm:extLst>
    <a:ext uri="http://schemas.microsoft.com/office/drawing/2008/diagram">
      <dsp:dataModelExt xmlns:dsp="http://schemas.microsoft.com/office/drawing/2008/diagram" relId="rId31"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CD5FC724-F63C-4E5A-B115-31662EE1182A}" type="doc">
      <dgm:prSet loTypeId="urn:microsoft.com/office/officeart/2005/8/layout/cycle1" loCatId="cycle" qsTypeId="urn:microsoft.com/office/officeart/2005/8/quickstyle/simple1" qsCatId="simple" csTypeId="urn:microsoft.com/office/officeart/2005/8/colors/accent2_1" csCatId="accent2" phldr="0"/>
      <dgm:spPr/>
      <dgm:t>
        <a:bodyPr/>
        <a:lstStyle/>
        <a:p>
          <a:endParaRPr lang="fr-CA"/>
        </a:p>
      </dgm:t>
    </dgm:pt>
    <dgm:pt modelId="{565F50B0-0A9A-4858-AEA5-76FFA10A99E4}">
      <dgm:prSet phldrT="[Texte]" phldr="1"/>
      <dgm:spPr/>
      <dgm:t>
        <a:bodyPr/>
        <a:lstStyle/>
        <a:p>
          <a:endParaRPr lang="fr-CA" dirty="0"/>
        </a:p>
      </dgm:t>
    </dgm:pt>
    <dgm:pt modelId="{91ACBB3C-162B-42A0-8F3B-4B8DE9A125B8}" type="parTrans" cxnId="{C3D76E8C-9503-4C7C-86F7-9CF8CC6B3029}">
      <dgm:prSet/>
      <dgm:spPr/>
      <dgm:t>
        <a:bodyPr/>
        <a:lstStyle/>
        <a:p>
          <a:endParaRPr lang="fr-CA"/>
        </a:p>
      </dgm:t>
    </dgm:pt>
    <dgm:pt modelId="{FD0425C5-DE4B-45F9-926F-2DF0DD3B9CCD}" type="sibTrans" cxnId="{C3D76E8C-9503-4C7C-86F7-9CF8CC6B3029}">
      <dgm:prSet/>
      <dgm:spPr/>
      <dgm:t>
        <a:bodyPr/>
        <a:lstStyle/>
        <a:p>
          <a:endParaRPr lang="fr-CA"/>
        </a:p>
      </dgm:t>
    </dgm:pt>
    <dgm:pt modelId="{549607CD-608F-401B-B3D5-FA204957C972}">
      <dgm:prSet phldrT="[Texte]" phldr="1"/>
      <dgm:spPr/>
      <dgm:t>
        <a:bodyPr/>
        <a:lstStyle/>
        <a:p>
          <a:endParaRPr lang="fr-CA"/>
        </a:p>
      </dgm:t>
    </dgm:pt>
    <dgm:pt modelId="{2C67A927-EE70-4B0E-A1A3-F6BC8B1DB8FC}" type="parTrans" cxnId="{8BCF01B1-47AD-48B3-A438-E01154D97999}">
      <dgm:prSet/>
      <dgm:spPr/>
      <dgm:t>
        <a:bodyPr/>
        <a:lstStyle/>
        <a:p>
          <a:endParaRPr lang="fr-CA"/>
        </a:p>
      </dgm:t>
    </dgm:pt>
    <dgm:pt modelId="{1D435D27-B754-4726-8A75-8F87C28FE4C6}" type="sibTrans" cxnId="{8BCF01B1-47AD-48B3-A438-E01154D97999}">
      <dgm:prSet/>
      <dgm:spPr/>
      <dgm:t>
        <a:bodyPr/>
        <a:lstStyle/>
        <a:p>
          <a:endParaRPr lang="fr-CA"/>
        </a:p>
      </dgm:t>
    </dgm:pt>
    <dgm:pt modelId="{A2DC41D6-4E44-423F-9F2E-A9B45978302A}">
      <dgm:prSet phldrT="[Texte]" phldr="1"/>
      <dgm:spPr/>
      <dgm:t>
        <a:bodyPr/>
        <a:lstStyle/>
        <a:p>
          <a:endParaRPr lang="fr-CA"/>
        </a:p>
      </dgm:t>
    </dgm:pt>
    <dgm:pt modelId="{D54BE0A4-DA21-45EC-8044-8B91098AB5CB}" type="parTrans" cxnId="{7A59BC82-5EA0-41A0-AA1E-C4FB34A57E7B}">
      <dgm:prSet/>
      <dgm:spPr/>
      <dgm:t>
        <a:bodyPr/>
        <a:lstStyle/>
        <a:p>
          <a:endParaRPr lang="fr-CA"/>
        </a:p>
      </dgm:t>
    </dgm:pt>
    <dgm:pt modelId="{435D1024-E2CB-4BD4-8CCF-126C244AB52C}" type="sibTrans" cxnId="{7A59BC82-5EA0-41A0-AA1E-C4FB34A57E7B}">
      <dgm:prSet/>
      <dgm:spPr/>
      <dgm:t>
        <a:bodyPr/>
        <a:lstStyle/>
        <a:p>
          <a:endParaRPr lang="fr-CA"/>
        </a:p>
      </dgm:t>
    </dgm:pt>
    <dgm:pt modelId="{51C38BD8-8E96-44A9-928C-0D2E1671B696}">
      <dgm:prSet phldrT="[Texte]" phldr="1"/>
      <dgm:spPr/>
      <dgm:t>
        <a:bodyPr/>
        <a:lstStyle/>
        <a:p>
          <a:endParaRPr lang="fr-CA" dirty="0"/>
        </a:p>
      </dgm:t>
    </dgm:pt>
    <dgm:pt modelId="{DA708116-CF74-487E-B2B4-6B7022B9B3D5}" type="parTrans" cxnId="{83AC3E3D-673F-412E-9F79-A49D48395CC8}">
      <dgm:prSet/>
      <dgm:spPr/>
      <dgm:t>
        <a:bodyPr/>
        <a:lstStyle/>
        <a:p>
          <a:endParaRPr lang="fr-CA"/>
        </a:p>
      </dgm:t>
    </dgm:pt>
    <dgm:pt modelId="{09D3D792-5546-492A-ADB8-5DE314AF32C3}" type="sibTrans" cxnId="{83AC3E3D-673F-412E-9F79-A49D48395CC8}">
      <dgm:prSet/>
      <dgm:spPr/>
      <dgm:t>
        <a:bodyPr/>
        <a:lstStyle/>
        <a:p>
          <a:endParaRPr lang="fr-CA"/>
        </a:p>
      </dgm:t>
    </dgm:pt>
    <dgm:pt modelId="{DF15BA73-E7F4-4B1D-9E1D-E72198DBC575}" type="pres">
      <dgm:prSet presAssocID="{CD5FC724-F63C-4E5A-B115-31662EE1182A}" presName="cycle" presStyleCnt="0">
        <dgm:presLayoutVars>
          <dgm:dir/>
          <dgm:resizeHandles val="exact"/>
        </dgm:presLayoutVars>
      </dgm:prSet>
      <dgm:spPr/>
      <dgm:t>
        <a:bodyPr/>
        <a:lstStyle/>
        <a:p>
          <a:endParaRPr lang="fr-CA"/>
        </a:p>
      </dgm:t>
    </dgm:pt>
    <dgm:pt modelId="{39D4AB91-96CF-4B9E-A310-EF0401ED73DE}" type="pres">
      <dgm:prSet presAssocID="{565F50B0-0A9A-4858-AEA5-76FFA10A99E4}" presName="dummy" presStyleCnt="0"/>
      <dgm:spPr/>
      <dgm:t>
        <a:bodyPr/>
        <a:lstStyle/>
        <a:p>
          <a:endParaRPr lang="fr-CA"/>
        </a:p>
      </dgm:t>
    </dgm:pt>
    <dgm:pt modelId="{801361AB-CEF0-4B4E-8F18-1802EB0A85A0}" type="pres">
      <dgm:prSet presAssocID="{565F50B0-0A9A-4858-AEA5-76FFA10A99E4}" presName="node" presStyleLbl="revTx" presStyleIdx="0" presStyleCnt="4">
        <dgm:presLayoutVars>
          <dgm:bulletEnabled val="1"/>
        </dgm:presLayoutVars>
      </dgm:prSet>
      <dgm:spPr/>
      <dgm:t>
        <a:bodyPr/>
        <a:lstStyle/>
        <a:p>
          <a:endParaRPr lang="fr-CA"/>
        </a:p>
      </dgm:t>
    </dgm:pt>
    <dgm:pt modelId="{C20DE651-1DF3-4697-8DC2-0D11FFC4F0D3}" type="pres">
      <dgm:prSet presAssocID="{FD0425C5-DE4B-45F9-926F-2DF0DD3B9CCD}" presName="sibTrans" presStyleLbl="node1" presStyleIdx="0" presStyleCnt="4"/>
      <dgm:spPr/>
      <dgm:t>
        <a:bodyPr/>
        <a:lstStyle/>
        <a:p>
          <a:endParaRPr lang="fr-CA"/>
        </a:p>
      </dgm:t>
    </dgm:pt>
    <dgm:pt modelId="{882F9379-9E47-4BE1-AC3C-4720F0B583F4}" type="pres">
      <dgm:prSet presAssocID="{549607CD-608F-401B-B3D5-FA204957C972}" presName="dummy" presStyleCnt="0"/>
      <dgm:spPr/>
      <dgm:t>
        <a:bodyPr/>
        <a:lstStyle/>
        <a:p>
          <a:endParaRPr lang="fr-CA"/>
        </a:p>
      </dgm:t>
    </dgm:pt>
    <dgm:pt modelId="{3FAD0E7F-E2B9-4FEE-B3BB-87C87A490BAD}" type="pres">
      <dgm:prSet presAssocID="{549607CD-608F-401B-B3D5-FA204957C972}" presName="node" presStyleLbl="revTx" presStyleIdx="1" presStyleCnt="4">
        <dgm:presLayoutVars>
          <dgm:bulletEnabled val="1"/>
        </dgm:presLayoutVars>
      </dgm:prSet>
      <dgm:spPr/>
      <dgm:t>
        <a:bodyPr/>
        <a:lstStyle/>
        <a:p>
          <a:endParaRPr lang="fr-CA"/>
        </a:p>
      </dgm:t>
    </dgm:pt>
    <dgm:pt modelId="{96FDABBD-890D-4F27-B829-2C7EBA014F07}" type="pres">
      <dgm:prSet presAssocID="{1D435D27-B754-4726-8A75-8F87C28FE4C6}" presName="sibTrans" presStyleLbl="node1" presStyleIdx="1" presStyleCnt="4"/>
      <dgm:spPr/>
      <dgm:t>
        <a:bodyPr/>
        <a:lstStyle/>
        <a:p>
          <a:endParaRPr lang="fr-CA"/>
        </a:p>
      </dgm:t>
    </dgm:pt>
    <dgm:pt modelId="{D2D54D50-948B-4FAE-8E90-EC813150C6C6}" type="pres">
      <dgm:prSet presAssocID="{A2DC41D6-4E44-423F-9F2E-A9B45978302A}" presName="dummy" presStyleCnt="0"/>
      <dgm:spPr/>
      <dgm:t>
        <a:bodyPr/>
        <a:lstStyle/>
        <a:p>
          <a:endParaRPr lang="fr-CA"/>
        </a:p>
      </dgm:t>
    </dgm:pt>
    <dgm:pt modelId="{A1A59812-80A9-4CF1-A77C-3B5C46AAEC4A}" type="pres">
      <dgm:prSet presAssocID="{A2DC41D6-4E44-423F-9F2E-A9B45978302A}" presName="node" presStyleLbl="revTx" presStyleIdx="2" presStyleCnt="4">
        <dgm:presLayoutVars>
          <dgm:bulletEnabled val="1"/>
        </dgm:presLayoutVars>
      </dgm:prSet>
      <dgm:spPr/>
      <dgm:t>
        <a:bodyPr/>
        <a:lstStyle/>
        <a:p>
          <a:endParaRPr lang="fr-CA"/>
        </a:p>
      </dgm:t>
    </dgm:pt>
    <dgm:pt modelId="{3830BC25-9908-424E-8394-DCD260A02291}" type="pres">
      <dgm:prSet presAssocID="{435D1024-E2CB-4BD4-8CCF-126C244AB52C}" presName="sibTrans" presStyleLbl="node1" presStyleIdx="2" presStyleCnt="4"/>
      <dgm:spPr/>
      <dgm:t>
        <a:bodyPr/>
        <a:lstStyle/>
        <a:p>
          <a:endParaRPr lang="fr-CA"/>
        </a:p>
      </dgm:t>
    </dgm:pt>
    <dgm:pt modelId="{5E5E25EC-245A-47BB-83A1-0280FB14B749}" type="pres">
      <dgm:prSet presAssocID="{51C38BD8-8E96-44A9-928C-0D2E1671B696}" presName="dummy" presStyleCnt="0"/>
      <dgm:spPr/>
      <dgm:t>
        <a:bodyPr/>
        <a:lstStyle/>
        <a:p>
          <a:endParaRPr lang="fr-CA"/>
        </a:p>
      </dgm:t>
    </dgm:pt>
    <dgm:pt modelId="{CC8CEB05-35C5-45EE-BCC7-CE7E0251C636}" type="pres">
      <dgm:prSet presAssocID="{51C38BD8-8E96-44A9-928C-0D2E1671B696}" presName="node" presStyleLbl="revTx" presStyleIdx="3" presStyleCnt="4">
        <dgm:presLayoutVars>
          <dgm:bulletEnabled val="1"/>
        </dgm:presLayoutVars>
      </dgm:prSet>
      <dgm:spPr/>
      <dgm:t>
        <a:bodyPr/>
        <a:lstStyle/>
        <a:p>
          <a:endParaRPr lang="fr-CA"/>
        </a:p>
      </dgm:t>
    </dgm:pt>
    <dgm:pt modelId="{41DC7353-7B0C-45FE-A655-3F84BD02C13E}" type="pres">
      <dgm:prSet presAssocID="{09D3D792-5546-492A-ADB8-5DE314AF32C3}" presName="sibTrans" presStyleLbl="node1" presStyleIdx="3" presStyleCnt="4" custAng="0"/>
      <dgm:spPr/>
      <dgm:t>
        <a:bodyPr/>
        <a:lstStyle/>
        <a:p>
          <a:endParaRPr lang="fr-CA"/>
        </a:p>
      </dgm:t>
    </dgm:pt>
  </dgm:ptLst>
  <dgm:cxnLst>
    <dgm:cxn modelId="{83AC3E3D-673F-412E-9F79-A49D48395CC8}" srcId="{CD5FC724-F63C-4E5A-B115-31662EE1182A}" destId="{51C38BD8-8E96-44A9-928C-0D2E1671B696}" srcOrd="3" destOrd="0" parTransId="{DA708116-CF74-487E-B2B4-6B7022B9B3D5}" sibTransId="{09D3D792-5546-492A-ADB8-5DE314AF32C3}"/>
    <dgm:cxn modelId="{C8FC944F-56E3-4111-BB55-C9A2F6F7D0E5}" type="presOf" srcId="{51C38BD8-8E96-44A9-928C-0D2E1671B696}" destId="{CC8CEB05-35C5-45EE-BCC7-CE7E0251C636}" srcOrd="0" destOrd="0" presId="urn:microsoft.com/office/officeart/2005/8/layout/cycle1"/>
    <dgm:cxn modelId="{8BCF01B1-47AD-48B3-A438-E01154D97999}" srcId="{CD5FC724-F63C-4E5A-B115-31662EE1182A}" destId="{549607CD-608F-401B-B3D5-FA204957C972}" srcOrd="1" destOrd="0" parTransId="{2C67A927-EE70-4B0E-A1A3-F6BC8B1DB8FC}" sibTransId="{1D435D27-B754-4726-8A75-8F87C28FE4C6}"/>
    <dgm:cxn modelId="{6BD5A912-887A-4F2D-8714-B45DBF860BAD}" type="presOf" srcId="{549607CD-608F-401B-B3D5-FA204957C972}" destId="{3FAD0E7F-E2B9-4FEE-B3BB-87C87A490BAD}" srcOrd="0" destOrd="0" presId="urn:microsoft.com/office/officeart/2005/8/layout/cycle1"/>
    <dgm:cxn modelId="{E263E4FE-CDE2-4B70-81B8-F8F3DB14E924}" type="presOf" srcId="{A2DC41D6-4E44-423F-9F2E-A9B45978302A}" destId="{A1A59812-80A9-4CF1-A77C-3B5C46AAEC4A}" srcOrd="0" destOrd="0" presId="urn:microsoft.com/office/officeart/2005/8/layout/cycle1"/>
    <dgm:cxn modelId="{471F06B0-F732-41FA-9A7C-CD67EA584123}" type="presOf" srcId="{FD0425C5-DE4B-45F9-926F-2DF0DD3B9CCD}" destId="{C20DE651-1DF3-4697-8DC2-0D11FFC4F0D3}" srcOrd="0" destOrd="0" presId="urn:microsoft.com/office/officeart/2005/8/layout/cycle1"/>
    <dgm:cxn modelId="{FD27A112-847F-45A7-8509-A3AA9B988FB7}" type="presOf" srcId="{435D1024-E2CB-4BD4-8CCF-126C244AB52C}" destId="{3830BC25-9908-424E-8394-DCD260A02291}" srcOrd="0" destOrd="0" presId="urn:microsoft.com/office/officeart/2005/8/layout/cycle1"/>
    <dgm:cxn modelId="{4CA2F608-54A3-4CC0-B210-31B6A82D39B1}" type="presOf" srcId="{CD5FC724-F63C-4E5A-B115-31662EE1182A}" destId="{DF15BA73-E7F4-4B1D-9E1D-E72198DBC575}" srcOrd="0" destOrd="0" presId="urn:microsoft.com/office/officeart/2005/8/layout/cycle1"/>
    <dgm:cxn modelId="{28A6C322-70A9-4948-8C95-1E826849AA46}" type="presOf" srcId="{565F50B0-0A9A-4858-AEA5-76FFA10A99E4}" destId="{801361AB-CEF0-4B4E-8F18-1802EB0A85A0}" srcOrd="0" destOrd="0" presId="urn:microsoft.com/office/officeart/2005/8/layout/cycle1"/>
    <dgm:cxn modelId="{7F95C54A-FB29-4746-9559-FEF205DA029E}" type="presOf" srcId="{09D3D792-5546-492A-ADB8-5DE314AF32C3}" destId="{41DC7353-7B0C-45FE-A655-3F84BD02C13E}" srcOrd="0" destOrd="0" presId="urn:microsoft.com/office/officeart/2005/8/layout/cycle1"/>
    <dgm:cxn modelId="{C3D76E8C-9503-4C7C-86F7-9CF8CC6B3029}" srcId="{CD5FC724-F63C-4E5A-B115-31662EE1182A}" destId="{565F50B0-0A9A-4858-AEA5-76FFA10A99E4}" srcOrd="0" destOrd="0" parTransId="{91ACBB3C-162B-42A0-8F3B-4B8DE9A125B8}" sibTransId="{FD0425C5-DE4B-45F9-926F-2DF0DD3B9CCD}"/>
    <dgm:cxn modelId="{7A59BC82-5EA0-41A0-AA1E-C4FB34A57E7B}" srcId="{CD5FC724-F63C-4E5A-B115-31662EE1182A}" destId="{A2DC41D6-4E44-423F-9F2E-A9B45978302A}" srcOrd="2" destOrd="0" parTransId="{D54BE0A4-DA21-45EC-8044-8B91098AB5CB}" sibTransId="{435D1024-E2CB-4BD4-8CCF-126C244AB52C}"/>
    <dgm:cxn modelId="{642ECDF8-CF47-40F6-B15C-F39B5F8A6A92}" type="presOf" srcId="{1D435D27-B754-4726-8A75-8F87C28FE4C6}" destId="{96FDABBD-890D-4F27-B829-2C7EBA014F07}" srcOrd="0" destOrd="0" presId="urn:microsoft.com/office/officeart/2005/8/layout/cycle1"/>
    <dgm:cxn modelId="{F29DF8CD-9241-4434-BF8C-7166609FEA7C}" type="presParOf" srcId="{DF15BA73-E7F4-4B1D-9E1D-E72198DBC575}" destId="{39D4AB91-96CF-4B9E-A310-EF0401ED73DE}" srcOrd="0" destOrd="0" presId="urn:microsoft.com/office/officeart/2005/8/layout/cycle1"/>
    <dgm:cxn modelId="{D0C49BF4-F3EC-4EFD-83C6-6E26FEF126EB}" type="presParOf" srcId="{DF15BA73-E7F4-4B1D-9E1D-E72198DBC575}" destId="{801361AB-CEF0-4B4E-8F18-1802EB0A85A0}" srcOrd="1" destOrd="0" presId="urn:microsoft.com/office/officeart/2005/8/layout/cycle1"/>
    <dgm:cxn modelId="{0C450DA3-8BD7-4FDF-8ACF-393DB7EB1E32}" type="presParOf" srcId="{DF15BA73-E7F4-4B1D-9E1D-E72198DBC575}" destId="{C20DE651-1DF3-4697-8DC2-0D11FFC4F0D3}" srcOrd="2" destOrd="0" presId="urn:microsoft.com/office/officeart/2005/8/layout/cycle1"/>
    <dgm:cxn modelId="{E85A72BE-6397-4C63-97A4-73BC87CA02F0}" type="presParOf" srcId="{DF15BA73-E7F4-4B1D-9E1D-E72198DBC575}" destId="{882F9379-9E47-4BE1-AC3C-4720F0B583F4}" srcOrd="3" destOrd="0" presId="urn:microsoft.com/office/officeart/2005/8/layout/cycle1"/>
    <dgm:cxn modelId="{F55AD7C3-0E39-4CED-B1CC-C1BA75752C48}" type="presParOf" srcId="{DF15BA73-E7F4-4B1D-9E1D-E72198DBC575}" destId="{3FAD0E7F-E2B9-4FEE-B3BB-87C87A490BAD}" srcOrd="4" destOrd="0" presId="urn:microsoft.com/office/officeart/2005/8/layout/cycle1"/>
    <dgm:cxn modelId="{97D42066-F1DB-4120-9B5A-41EB77E5A28A}" type="presParOf" srcId="{DF15BA73-E7F4-4B1D-9E1D-E72198DBC575}" destId="{96FDABBD-890D-4F27-B829-2C7EBA014F07}" srcOrd="5" destOrd="0" presId="urn:microsoft.com/office/officeart/2005/8/layout/cycle1"/>
    <dgm:cxn modelId="{26AA31F3-76D8-4117-9B37-B8B87D07B623}" type="presParOf" srcId="{DF15BA73-E7F4-4B1D-9E1D-E72198DBC575}" destId="{D2D54D50-948B-4FAE-8E90-EC813150C6C6}" srcOrd="6" destOrd="0" presId="urn:microsoft.com/office/officeart/2005/8/layout/cycle1"/>
    <dgm:cxn modelId="{160DDD02-7ECB-495F-82EF-616613865396}" type="presParOf" srcId="{DF15BA73-E7F4-4B1D-9E1D-E72198DBC575}" destId="{A1A59812-80A9-4CF1-A77C-3B5C46AAEC4A}" srcOrd="7" destOrd="0" presId="urn:microsoft.com/office/officeart/2005/8/layout/cycle1"/>
    <dgm:cxn modelId="{7BF48036-E986-45EA-A55D-D63D835EE982}" type="presParOf" srcId="{DF15BA73-E7F4-4B1D-9E1D-E72198DBC575}" destId="{3830BC25-9908-424E-8394-DCD260A02291}" srcOrd="8" destOrd="0" presId="urn:microsoft.com/office/officeart/2005/8/layout/cycle1"/>
    <dgm:cxn modelId="{9D56C6CF-556D-40EB-835A-C28D3ECDCDE7}" type="presParOf" srcId="{DF15BA73-E7F4-4B1D-9E1D-E72198DBC575}" destId="{5E5E25EC-245A-47BB-83A1-0280FB14B749}" srcOrd="9" destOrd="0" presId="urn:microsoft.com/office/officeart/2005/8/layout/cycle1"/>
    <dgm:cxn modelId="{0D4BB3F2-408C-486D-A38A-5633394D75C8}" type="presParOf" srcId="{DF15BA73-E7F4-4B1D-9E1D-E72198DBC575}" destId="{CC8CEB05-35C5-45EE-BCC7-CE7E0251C636}" srcOrd="10" destOrd="0" presId="urn:microsoft.com/office/officeart/2005/8/layout/cycle1"/>
    <dgm:cxn modelId="{CF1EB97B-5529-4ADB-B8A8-FC05D43575FF}" type="presParOf" srcId="{DF15BA73-E7F4-4B1D-9E1D-E72198DBC575}" destId="{41DC7353-7B0C-45FE-A655-3F84BD02C13E}" srcOrd="11" destOrd="0" presId="urn:microsoft.com/office/officeart/2005/8/layout/cycle1"/>
  </dgm:cxnLst>
  <dgm:bg/>
  <dgm:whole/>
  <dgm:extLst>
    <a:ext uri="http://schemas.microsoft.com/office/drawing/2008/diagram">
      <dsp:dataModelExt xmlns:dsp="http://schemas.microsoft.com/office/drawing/2008/diagram" relId="rId3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7C1E5-9E7B-4127-A6AD-706DAECAE79A}">
      <dsp:nvSpPr>
        <dsp:cNvPr id="0" name=""/>
        <dsp:cNvSpPr/>
      </dsp:nvSpPr>
      <dsp:spPr>
        <a:xfrm rot="5400000">
          <a:off x="300557" y="2562715"/>
          <a:ext cx="900397" cy="1498240"/>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DE0EF8C-ECDD-4F63-9589-171C4E175DC8}">
      <dsp:nvSpPr>
        <dsp:cNvPr id="0" name=""/>
        <dsp:cNvSpPr/>
      </dsp:nvSpPr>
      <dsp:spPr>
        <a:xfrm>
          <a:off x="150258" y="3010366"/>
          <a:ext cx="1352620" cy="1185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fr-CA" sz="4100" kern="1200" dirty="0" smtClean="0">
              <a:solidFill>
                <a:schemeClr val="tx1">
                  <a:lumMod val="50000"/>
                </a:schemeClr>
              </a:solidFill>
              <a:latin typeface="Calibri" panose="020F0502020204030204" pitchFamily="34" charset="0"/>
            </a:rPr>
            <a:t>2 %</a:t>
          </a:r>
          <a:endParaRPr lang="fr-CA" sz="4100" kern="1200" dirty="0">
            <a:solidFill>
              <a:schemeClr val="tx1">
                <a:lumMod val="50000"/>
              </a:schemeClr>
            </a:solidFill>
            <a:latin typeface="Calibri" panose="020F0502020204030204" pitchFamily="34" charset="0"/>
          </a:endParaRPr>
        </a:p>
      </dsp:txBody>
      <dsp:txXfrm>
        <a:off x="150258" y="3010366"/>
        <a:ext cx="1352620" cy="1185650"/>
      </dsp:txXfrm>
    </dsp:sp>
    <dsp:sp modelId="{F3C9916A-3CFF-4E6F-9A75-4FCE2B4539BD}">
      <dsp:nvSpPr>
        <dsp:cNvPr id="0" name=""/>
        <dsp:cNvSpPr/>
      </dsp:nvSpPr>
      <dsp:spPr>
        <a:xfrm>
          <a:off x="1247667" y="2452413"/>
          <a:ext cx="255211" cy="255211"/>
        </a:xfrm>
        <a:prstGeom prst="triangle">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2D9DF82-82BF-4975-B8A3-FA189DB5B61F}">
      <dsp:nvSpPr>
        <dsp:cNvPr id="0" name=""/>
        <dsp:cNvSpPr/>
      </dsp:nvSpPr>
      <dsp:spPr>
        <a:xfrm rot="5400000">
          <a:off x="1956428" y="2152968"/>
          <a:ext cx="900397" cy="1498240"/>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A221A47-8AC0-4983-BE3E-BFE8669CF903}">
      <dsp:nvSpPr>
        <dsp:cNvPr id="0" name=""/>
        <dsp:cNvSpPr/>
      </dsp:nvSpPr>
      <dsp:spPr>
        <a:xfrm>
          <a:off x="1806130" y="2600619"/>
          <a:ext cx="1352620" cy="1185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fr-CA" sz="4100" kern="1200" dirty="0" smtClean="0">
              <a:solidFill>
                <a:schemeClr val="tx1">
                  <a:lumMod val="50000"/>
                </a:schemeClr>
              </a:solidFill>
              <a:latin typeface="Calibri" panose="020F0502020204030204" pitchFamily="34" charset="0"/>
            </a:rPr>
            <a:t>2 %</a:t>
          </a:r>
          <a:endParaRPr lang="fr-CA" sz="4100" kern="1200" dirty="0">
            <a:solidFill>
              <a:schemeClr val="tx1">
                <a:lumMod val="50000"/>
              </a:schemeClr>
            </a:solidFill>
            <a:latin typeface="Calibri" panose="020F0502020204030204" pitchFamily="34" charset="0"/>
          </a:endParaRPr>
        </a:p>
      </dsp:txBody>
      <dsp:txXfrm>
        <a:off x="1806130" y="2600619"/>
        <a:ext cx="1352620" cy="1185650"/>
      </dsp:txXfrm>
    </dsp:sp>
    <dsp:sp modelId="{0803DFED-9F34-456B-A1FD-EF2BE409BBD6}">
      <dsp:nvSpPr>
        <dsp:cNvPr id="0" name=""/>
        <dsp:cNvSpPr/>
      </dsp:nvSpPr>
      <dsp:spPr>
        <a:xfrm>
          <a:off x="2903538" y="2042666"/>
          <a:ext cx="255211" cy="255211"/>
        </a:xfrm>
        <a:prstGeom prst="triangle">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AD10F7F-57B8-4693-ABD5-6A5CBA092BA1}">
      <dsp:nvSpPr>
        <dsp:cNvPr id="0" name=""/>
        <dsp:cNvSpPr/>
      </dsp:nvSpPr>
      <dsp:spPr>
        <a:xfrm rot="5400000">
          <a:off x="3612300" y="1743221"/>
          <a:ext cx="900397" cy="1498240"/>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6E446E9-41FE-451D-B8BD-68B1FC01C4C9}">
      <dsp:nvSpPr>
        <dsp:cNvPr id="0" name=""/>
        <dsp:cNvSpPr/>
      </dsp:nvSpPr>
      <dsp:spPr>
        <a:xfrm>
          <a:off x="3462001" y="2190872"/>
          <a:ext cx="1352620" cy="1185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fr-CA" sz="4100" kern="1200" dirty="0" smtClean="0">
              <a:solidFill>
                <a:schemeClr val="tx1">
                  <a:lumMod val="50000"/>
                </a:schemeClr>
              </a:solidFill>
              <a:latin typeface="Calibri" panose="020F0502020204030204" pitchFamily="34" charset="0"/>
            </a:rPr>
            <a:t>2 %</a:t>
          </a:r>
          <a:endParaRPr lang="fr-CA" sz="4100" kern="1200" dirty="0">
            <a:solidFill>
              <a:schemeClr val="tx1">
                <a:lumMod val="50000"/>
              </a:schemeClr>
            </a:solidFill>
            <a:latin typeface="Calibri" panose="020F0502020204030204" pitchFamily="34" charset="0"/>
          </a:endParaRPr>
        </a:p>
      </dsp:txBody>
      <dsp:txXfrm>
        <a:off x="3462001" y="2190872"/>
        <a:ext cx="1352620" cy="1185650"/>
      </dsp:txXfrm>
    </dsp:sp>
    <dsp:sp modelId="{45AEA574-5C12-4072-AAEA-EFA875A662B2}">
      <dsp:nvSpPr>
        <dsp:cNvPr id="0" name=""/>
        <dsp:cNvSpPr/>
      </dsp:nvSpPr>
      <dsp:spPr>
        <a:xfrm>
          <a:off x="4559410" y="1632919"/>
          <a:ext cx="255211" cy="255211"/>
        </a:xfrm>
        <a:prstGeom prst="triangle">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B7C496C-449C-4BC3-9107-1BCB1A89CDFC}">
      <dsp:nvSpPr>
        <dsp:cNvPr id="0" name=""/>
        <dsp:cNvSpPr/>
      </dsp:nvSpPr>
      <dsp:spPr>
        <a:xfrm rot="5400000">
          <a:off x="5268171" y="1333474"/>
          <a:ext cx="900397" cy="1498240"/>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7BF488C-0209-4D67-B9EE-428E7F2C3B3A}">
      <dsp:nvSpPr>
        <dsp:cNvPr id="0" name=""/>
        <dsp:cNvSpPr/>
      </dsp:nvSpPr>
      <dsp:spPr>
        <a:xfrm>
          <a:off x="5117872" y="1781125"/>
          <a:ext cx="1352620" cy="1185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fr-CA" sz="4100" kern="1200" dirty="0" smtClean="0">
              <a:solidFill>
                <a:schemeClr val="tx1">
                  <a:lumMod val="50000"/>
                </a:schemeClr>
              </a:solidFill>
              <a:latin typeface="Calibri" panose="020F0502020204030204" pitchFamily="34" charset="0"/>
            </a:rPr>
            <a:t>40 %</a:t>
          </a:r>
          <a:endParaRPr lang="fr-CA" sz="4100" kern="1200" dirty="0">
            <a:solidFill>
              <a:schemeClr val="tx1">
                <a:lumMod val="50000"/>
              </a:schemeClr>
            </a:solidFill>
            <a:latin typeface="Calibri" panose="020F0502020204030204" pitchFamily="34" charset="0"/>
          </a:endParaRPr>
        </a:p>
      </dsp:txBody>
      <dsp:txXfrm>
        <a:off x="5117872" y="1781125"/>
        <a:ext cx="1352620" cy="1185650"/>
      </dsp:txXfrm>
    </dsp:sp>
    <dsp:sp modelId="{88840D68-5985-4048-A726-6A3609C8CCA9}">
      <dsp:nvSpPr>
        <dsp:cNvPr id="0" name=""/>
        <dsp:cNvSpPr/>
      </dsp:nvSpPr>
      <dsp:spPr>
        <a:xfrm>
          <a:off x="6215281" y="1223172"/>
          <a:ext cx="255211" cy="255211"/>
        </a:xfrm>
        <a:prstGeom prst="triangle">
          <a:avLst>
            <a:gd name="adj" fmla="val 1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8F337A3-DEC4-4196-B343-D8AFED6F4350}">
      <dsp:nvSpPr>
        <dsp:cNvPr id="0" name=""/>
        <dsp:cNvSpPr/>
      </dsp:nvSpPr>
      <dsp:spPr>
        <a:xfrm rot="5400000">
          <a:off x="6924042" y="923727"/>
          <a:ext cx="900397" cy="1498240"/>
        </a:xfrm>
        <a:prstGeom prst="corner">
          <a:avLst>
            <a:gd name="adj1" fmla="val 16120"/>
            <a:gd name="adj2" fmla="val 1611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D1F105CF-0DCB-4FF8-97ED-5565C8CD4B2B}">
      <dsp:nvSpPr>
        <dsp:cNvPr id="0" name=""/>
        <dsp:cNvSpPr/>
      </dsp:nvSpPr>
      <dsp:spPr>
        <a:xfrm>
          <a:off x="6773744" y="1371378"/>
          <a:ext cx="1352620" cy="1185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fr-CA" sz="4100" kern="1200" dirty="0" smtClean="0">
              <a:solidFill>
                <a:schemeClr val="tx1">
                  <a:lumMod val="50000"/>
                </a:schemeClr>
              </a:solidFill>
              <a:latin typeface="Calibri" panose="020F0502020204030204" pitchFamily="34" charset="0"/>
            </a:rPr>
            <a:t>54 %</a:t>
          </a:r>
          <a:endParaRPr lang="fr-CA" sz="4100" kern="1200" dirty="0">
            <a:solidFill>
              <a:schemeClr val="tx1">
                <a:lumMod val="50000"/>
              </a:schemeClr>
            </a:solidFill>
            <a:latin typeface="Calibri" panose="020F0502020204030204" pitchFamily="34" charset="0"/>
          </a:endParaRPr>
        </a:p>
      </dsp:txBody>
      <dsp:txXfrm>
        <a:off x="6773744" y="1371378"/>
        <a:ext cx="1352620" cy="11856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a:t>
            </a:fld>
            <a:endParaRPr lang="fr-CA" dirty="0"/>
          </a:p>
        </p:txBody>
      </p:sp>
    </p:spTree>
    <p:extLst>
      <p:ext uri="{BB962C8B-B14F-4D97-AF65-F5344CB8AC3E}">
        <p14:creationId xmlns:p14="http://schemas.microsoft.com/office/powerpoint/2010/main" val="4150146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Demander</a:t>
            </a:r>
            <a:r>
              <a:rPr lang="fr-CA" baseline="0" dirty="0" smtClean="0"/>
              <a:t> aux élèves s’ils savent ce que c’est que l’effet de serre. </a:t>
            </a:r>
            <a:r>
              <a:rPr lang="fr-CA" b="1" baseline="0" dirty="0" smtClean="0"/>
              <a:t>Réponse : c</a:t>
            </a:r>
            <a:r>
              <a:rPr lang="fr-CA" b="1" dirty="0" smtClean="0"/>
              <a:t>’est un phénomène naturel grâce auquel la terre conserve sa chaleur (</a:t>
            </a:r>
            <a:r>
              <a:rPr lang="fr-CA" b="1" dirty="0" smtClean="0">
                <a:effectLst>
                  <a:outerShdw blurRad="38100" dist="38100" dir="2700000" algn="tl">
                    <a:srgbClr val="000000">
                      <a:alpha val="43137"/>
                    </a:srgbClr>
                  </a:outerShdw>
                </a:effectLst>
              </a:rPr>
              <a:t>réchauffement planétaire</a:t>
            </a:r>
            <a:r>
              <a:rPr lang="fr-CA" b="1" dirty="0" smtClean="0"/>
              <a:t>).</a:t>
            </a:r>
          </a:p>
          <a:p>
            <a:r>
              <a:rPr lang="fr-CA" b="1" dirty="0" smtClean="0"/>
              <a:t> </a:t>
            </a:r>
          </a:p>
          <a:p>
            <a:r>
              <a:rPr lang="fr-CA" dirty="0" smtClean="0"/>
              <a:t>Donner aux élèves</a:t>
            </a:r>
            <a:r>
              <a:rPr lang="fr-CA" baseline="0" dirty="0" smtClean="0"/>
              <a:t> des exemples concrets : </a:t>
            </a:r>
            <a:r>
              <a:rPr lang="fr-CA" dirty="0" smtClean="0"/>
              <a:t> l’intérieur d’une voiture, les serres à légumes ou encore un manteau.</a:t>
            </a:r>
            <a:endParaRPr lang="fr-CA" baseline="0" dirty="0" smtClean="0"/>
          </a:p>
          <a:p>
            <a:endParaRPr lang="fr-CA" baseline="0" dirty="0" smtClean="0"/>
          </a:p>
          <a:p>
            <a:r>
              <a:rPr lang="fr-CA" baseline="0" dirty="0" smtClean="0"/>
              <a:t>Le phénomène de l’effet de serre se détaille de la façon suivante :</a:t>
            </a:r>
          </a:p>
          <a:p>
            <a:endParaRPr lang="fr-CA" baseline="0" dirty="0" smtClean="0"/>
          </a:p>
          <a:p>
            <a:r>
              <a:rPr lang="fr-CA" b="1" baseline="0" dirty="0" smtClean="0"/>
              <a:t>1</a:t>
            </a:r>
            <a:r>
              <a:rPr lang="fr-CA" b="1" baseline="30000" dirty="0" smtClean="0"/>
              <a:t>e</a:t>
            </a:r>
            <a:r>
              <a:rPr lang="fr-CA" b="1" baseline="0" dirty="0" smtClean="0"/>
              <a:t> étape </a:t>
            </a:r>
            <a:r>
              <a:rPr lang="fr-CA" baseline="0" dirty="0" smtClean="0"/>
              <a:t>: La Terre possède une atmosphère.</a:t>
            </a:r>
          </a:p>
          <a:p>
            <a:endParaRPr lang="fr-CA" baseline="0" dirty="0" smtClean="0"/>
          </a:p>
          <a:p>
            <a:r>
              <a:rPr lang="fr-CA" b="1" baseline="0" dirty="0" smtClean="0"/>
              <a:t>2</a:t>
            </a:r>
            <a:r>
              <a:rPr lang="fr-CA" b="1" baseline="30000" dirty="0" smtClean="0"/>
              <a:t>e</a:t>
            </a:r>
            <a:r>
              <a:rPr lang="fr-CA" b="1" baseline="0" dirty="0" smtClean="0"/>
              <a:t> étape </a:t>
            </a:r>
            <a:r>
              <a:rPr lang="fr-CA" baseline="0" dirty="0" smtClean="0"/>
              <a:t>: Le soleil émet un rayonnement solaire. Une partie de ce rayonnement est détourné par l’atmosphère et une autre partie parvient à la traverser. Ces rayons vont venir réchauffer en partie la Terre.</a:t>
            </a:r>
          </a:p>
          <a:p>
            <a:endParaRPr lang="fr-CA" baseline="0" dirty="0" smtClean="0"/>
          </a:p>
          <a:p>
            <a:r>
              <a:rPr lang="fr-CA" b="1" baseline="0" dirty="0" smtClean="0"/>
              <a:t>3</a:t>
            </a:r>
            <a:r>
              <a:rPr lang="fr-CA" b="1" baseline="30000" dirty="0" smtClean="0"/>
              <a:t>e</a:t>
            </a:r>
            <a:r>
              <a:rPr lang="fr-CA" b="1" baseline="0" dirty="0" smtClean="0"/>
              <a:t> étape </a:t>
            </a:r>
            <a:r>
              <a:rPr lang="fr-CA" baseline="0" dirty="0" smtClean="0"/>
              <a:t>: La Terre émet elle aussi un rayonnement terrestre, qui sont des rayons infrarouges. Une petite partie de ces rayons parviennent à traverser l’atmosphère alors que le reste retourne sur Terre pour réchauffer la planète. Les rayons infrarouges sont comme les ondes d’un four à micro-onde : ils sont invisibles à l’œil nu mais contiennent beaucoup d’énergie et cela se traduit par de la chaleur.</a:t>
            </a:r>
          </a:p>
          <a:p>
            <a:pPr marL="0" marR="0" indent="0" algn="l" defTabSz="914400" rtl="0" eaLnBrk="1" fontAlgn="auto" latinLnBrk="0" hangingPunct="1">
              <a:lnSpc>
                <a:spcPct val="100000"/>
              </a:lnSpc>
              <a:spcBef>
                <a:spcPts val="0"/>
              </a:spcBef>
              <a:spcAft>
                <a:spcPts val="0"/>
              </a:spcAft>
              <a:buClrTx/>
              <a:buSzTx/>
              <a:buFontTx/>
              <a:buNone/>
              <a:tabLst/>
              <a:defRPr/>
            </a:pPr>
            <a:endParaRPr lang="fr-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t>C’est de cette façon</a:t>
            </a:r>
            <a:r>
              <a:rPr lang="fr-CA" baseline="0" dirty="0" smtClean="0"/>
              <a:t> que l’effet de serre est créé et que </a:t>
            </a:r>
            <a:r>
              <a:rPr lang="fr-CA" dirty="0" smtClean="0"/>
              <a:t>la température moyenne est de 15ºC.  Si il n’y avait pas d’atmosphère l’effet de serre n’existerait pas</a:t>
            </a:r>
            <a:r>
              <a:rPr lang="fr-CA" baseline="0" dirty="0" smtClean="0"/>
              <a:t> et</a:t>
            </a:r>
            <a:r>
              <a:rPr lang="fr-CA" dirty="0" smtClean="0"/>
              <a:t> la température de la Terre serait alors en moyenne de </a:t>
            </a:r>
            <a:r>
              <a:rPr lang="fr-CA" b="1" dirty="0" smtClean="0">
                <a:effectLst>
                  <a:outerShdw blurRad="38100" dist="38100" dir="2700000" algn="tl">
                    <a:srgbClr val="000000">
                      <a:alpha val="43137"/>
                    </a:srgbClr>
                  </a:outerShdw>
                </a:effectLst>
              </a:rPr>
              <a:t>-18ºC !</a:t>
            </a:r>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dirty="0"/>
          </a:p>
        </p:txBody>
      </p:sp>
    </p:spTree>
    <p:extLst>
      <p:ext uri="{BB962C8B-B14F-4D97-AF65-F5344CB8AC3E}">
        <p14:creationId xmlns:p14="http://schemas.microsoft.com/office/powerpoint/2010/main" val="3762106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Rappeler</a:t>
            </a:r>
            <a:r>
              <a:rPr lang="fr-CA" baseline="0" dirty="0" smtClean="0"/>
              <a:t> aux élèves que le dioxyde de carbone provient du </a:t>
            </a:r>
            <a:r>
              <a:rPr lang="fr-CA" b="1" baseline="0" dirty="0" smtClean="0"/>
              <a:t>cycle du carbone </a:t>
            </a:r>
            <a:r>
              <a:rPr lang="fr-CA" baseline="0" dirty="0" smtClean="0"/>
              <a:t>et que la vapeur d’eau provient du </a:t>
            </a:r>
            <a:r>
              <a:rPr lang="fr-CA" b="1" baseline="0" dirty="0" smtClean="0"/>
              <a:t>cycle de l’eau</a:t>
            </a:r>
            <a:r>
              <a:rPr lang="fr-CA" b="0" baseline="0" dirty="0" smtClean="0"/>
              <a:t>.</a:t>
            </a:r>
          </a:p>
          <a:p>
            <a:r>
              <a:rPr lang="fr-CA" b="0" baseline="0" dirty="0" smtClean="0"/>
              <a:t>Le méthane et l’oxyde nitreux vont provenir surtout de la </a:t>
            </a:r>
            <a:r>
              <a:rPr lang="fr-CA" b="1" u="sng" baseline="0" dirty="0" smtClean="0"/>
              <a:t>décomposition des plantes en aérobie (à l’air libre) et en anaérobie (sous l’eau ou dans la vase)</a:t>
            </a:r>
          </a:p>
          <a:p>
            <a:endParaRPr lang="fr-CA" b="0" baseline="0" dirty="0" smtClean="0"/>
          </a:p>
          <a:p>
            <a:r>
              <a:rPr lang="fr-CA" b="0" baseline="0" dirty="0" smtClean="0"/>
              <a:t>Les gaz sont représentés par leur forme chimique. Il n’est malheureusement pas possible d’en avoir une autre représentation étant donné que ces gaz sont invisibles à l’œil nu. Les codes de couleur sont les suivants : 	</a:t>
            </a:r>
          </a:p>
          <a:p>
            <a:r>
              <a:rPr lang="fr-CA" b="0" baseline="0" dirty="0" smtClean="0"/>
              <a:t>	-le </a:t>
            </a:r>
            <a:r>
              <a:rPr lang="fr-CA" b="0" baseline="0" dirty="0" smtClean="0">
                <a:solidFill>
                  <a:schemeClr val="tx2"/>
                </a:solidFill>
              </a:rPr>
              <a:t>carbone est en noir </a:t>
            </a:r>
            <a:r>
              <a:rPr lang="fr-CA" b="0" baseline="0" dirty="0" smtClean="0"/>
              <a:t>(1 pour le méthane (</a:t>
            </a:r>
            <a:r>
              <a:rPr lang="fr-CA" b="1" baseline="0" dirty="0" smtClean="0"/>
              <a:t>C</a:t>
            </a:r>
            <a:r>
              <a:rPr lang="fr-CA" b="0" baseline="0" dirty="0" smtClean="0"/>
              <a:t>H4) et 1 pour le dioxyde de carbone (</a:t>
            </a:r>
            <a:r>
              <a:rPr lang="fr-CA" b="1" baseline="0" dirty="0" smtClean="0"/>
              <a:t>C</a:t>
            </a:r>
            <a:r>
              <a:rPr lang="fr-CA" b="0" baseline="0" dirty="0" smtClean="0"/>
              <a:t>O2));</a:t>
            </a:r>
          </a:p>
          <a:p>
            <a:r>
              <a:rPr lang="fr-CA" b="0" baseline="0" dirty="0" smtClean="0"/>
              <a:t>	-l’</a:t>
            </a:r>
            <a:r>
              <a:rPr lang="fr-CA" b="0" baseline="0" dirty="0" smtClean="0">
                <a:solidFill>
                  <a:srgbClr val="FF0000"/>
                </a:solidFill>
              </a:rPr>
              <a:t>oxygène est en rouge </a:t>
            </a:r>
            <a:r>
              <a:rPr lang="fr-CA" b="0" baseline="0" dirty="0" smtClean="0"/>
              <a:t>(2 pour le dioxyde de carbone (C</a:t>
            </a:r>
            <a:r>
              <a:rPr lang="fr-CA" b="1" baseline="0" dirty="0" smtClean="0"/>
              <a:t>O2</a:t>
            </a:r>
            <a:r>
              <a:rPr lang="fr-CA" b="0" baseline="0" dirty="0" smtClean="0"/>
              <a:t>) et 1 pour l’oxyde nitreux (N2</a:t>
            </a:r>
            <a:r>
              <a:rPr lang="fr-CA" b="1" baseline="0" dirty="0" smtClean="0"/>
              <a:t>O</a:t>
            </a:r>
            <a:r>
              <a:rPr lang="fr-CA" b="0" baseline="0" dirty="0" smtClean="0"/>
              <a:t>));</a:t>
            </a:r>
          </a:p>
          <a:p>
            <a:r>
              <a:rPr lang="fr-CA" b="0" baseline="0" dirty="0" smtClean="0"/>
              <a:t>	-l’hydrogène est en gris (4 pour le méthane (C</a:t>
            </a:r>
            <a:r>
              <a:rPr lang="fr-CA" b="1" baseline="0" dirty="0" smtClean="0"/>
              <a:t>H4</a:t>
            </a:r>
            <a:r>
              <a:rPr lang="fr-CA" b="0" baseline="0" dirty="0" smtClean="0"/>
              <a:t>));</a:t>
            </a:r>
          </a:p>
          <a:p>
            <a:r>
              <a:rPr lang="fr-CA" b="0" baseline="0" dirty="0" smtClean="0"/>
              <a:t>	-L’azote est en bleu (2 pour l’oxyde nitreux (</a:t>
            </a:r>
            <a:r>
              <a:rPr lang="fr-CA" b="1" baseline="0" dirty="0" smtClean="0"/>
              <a:t>N2</a:t>
            </a:r>
            <a:r>
              <a:rPr lang="fr-CA" b="0" baseline="0" dirty="0" smtClean="0"/>
              <a:t>O)).</a:t>
            </a:r>
          </a:p>
          <a:p>
            <a:endParaRPr lang="fr-CA" b="0" baseline="0" dirty="0" smtClean="0"/>
          </a:p>
          <a:p>
            <a:r>
              <a:rPr lang="fr-CA" b="0" baseline="0" dirty="0" smtClean="0"/>
              <a:t>Pour se rappeler du mot des molécules, on peut utiliser cette méthode : dans le mot « </a:t>
            </a:r>
            <a:r>
              <a:rPr lang="fr-CA" b="0" i="1" baseline="0" dirty="0" smtClean="0"/>
              <a:t>Mét</a:t>
            </a:r>
            <a:r>
              <a:rPr lang="fr-CA" b="1" i="1" baseline="0" dirty="0" smtClean="0"/>
              <a:t>h</a:t>
            </a:r>
            <a:r>
              <a:rPr lang="fr-CA" b="0" i="1" baseline="0" dirty="0" smtClean="0"/>
              <a:t>ane</a:t>
            </a:r>
            <a:r>
              <a:rPr lang="fr-CA" b="0" baseline="0" dirty="0" smtClean="0"/>
              <a:t> » il y a un « </a:t>
            </a:r>
            <a:r>
              <a:rPr lang="fr-CA" b="1" i="1" baseline="0" dirty="0" smtClean="0"/>
              <a:t>H</a:t>
            </a:r>
            <a:r>
              <a:rPr lang="fr-CA" b="0" baseline="0" dirty="0" smtClean="0"/>
              <a:t> » (C</a:t>
            </a:r>
            <a:r>
              <a:rPr lang="fr-CA" b="1" baseline="0" dirty="0" smtClean="0"/>
              <a:t>H</a:t>
            </a:r>
            <a:r>
              <a:rPr lang="fr-CA" b="0" baseline="0" dirty="0" smtClean="0"/>
              <a:t>4), que dans le mot « </a:t>
            </a:r>
            <a:r>
              <a:rPr lang="fr-CA" b="0" i="1" baseline="0" dirty="0" smtClean="0"/>
              <a:t>Dioxyde de </a:t>
            </a:r>
            <a:r>
              <a:rPr lang="fr-CA" b="1" i="1" baseline="0" dirty="0" smtClean="0"/>
              <a:t>c</a:t>
            </a:r>
            <a:r>
              <a:rPr lang="fr-CA" b="0" i="1" baseline="0" dirty="0" smtClean="0"/>
              <a:t>arbone</a:t>
            </a:r>
            <a:r>
              <a:rPr lang="fr-CA" b="0" baseline="0" dirty="0" smtClean="0"/>
              <a:t> » il y a un « </a:t>
            </a:r>
            <a:r>
              <a:rPr lang="fr-CA" b="1" i="1" baseline="0" dirty="0" smtClean="0"/>
              <a:t>C</a:t>
            </a:r>
            <a:r>
              <a:rPr lang="fr-CA" b="0" baseline="0" dirty="0" smtClean="0"/>
              <a:t> » (</a:t>
            </a:r>
            <a:r>
              <a:rPr lang="fr-CA" b="1" baseline="0" dirty="0" smtClean="0"/>
              <a:t>C</a:t>
            </a:r>
            <a:r>
              <a:rPr lang="fr-CA" b="0" baseline="0" dirty="0" smtClean="0"/>
              <a:t>O2) et dans le mot « </a:t>
            </a:r>
            <a:r>
              <a:rPr lang="fr-CA" b="0" i="1" baseline="0" dirty="0" smtClean="0"/>
              <a:t>Oxyde </a:t>
            </a:r>
            <a:r>
              <a:rPr lang="fr-CA" b="1" i="1" baseline="0" dirty="0" smtClean="0"/>
              <a:t>n</a:t>
            </a:r>
            <a:r>
              <a:rPr lang="fr-CA" b="0" i="1" baseline="0" dirty="0" smtClean="0"/>
              <a:t>itreux</a:t>
            </a:r>
            <a:r>
              <a:rPr lang="fr-CA" b="0" baseline="0" dirty="0" smtClean="0"/>
              <a:t> » il y a un « </a:t>
            </a:r>
            <a:r>
              <a:rPr lang="fr-CA" b="1" i="1" baseline="0" dirty="0" smtClean="0"/>
              <a:t>N</a:t>
            </a:r>
            <a:r>
              <a:rPr lang="fr-CA" b="0" baseline="0" dirty="0" smtClean="0"/>
              <a:t> » (</a:t>
            </a:r>
            <a:r>
              <a:rPr lang="fr-CA" b="1" baseline="0" dirty="0" smtClean="0"/>
              <a:t>N</a:t>
            </a:r>
            <a:r>
              <a:rPr lang="fr-CA" b="0" baseline="0" dirty="0" smtClean="0"/>
              <a:t>2O).</a:t>
            </a:r>
            <a:endParaRPr lang="fr-CA" b="0"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dirty="0"/>
          </a:p>
        </p:txBody>
      </p:sp>
    </p:spTree>
    <p:extLst>
      <p:ext uri="{BB962C8B-B14F-4D97-AF65-F5344CB8AC3E}">
        <p14:creationId xmlns:p14="http://schemas.microsoft.com/office/powerpoint/2010/main" val="1903846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élèves</a:t>
            </a:r>
            <a:r>
              <a:rPr lang="fr-CA" baseline="0" dirty="0" smtClean="0"/>
              <a:t> vont devoir deviner l’ordre des gaz.</a:t>
            </a:r>
          </a:p>
          <a:p>
            <a:endParaRPr lang="fr-CA" dirty="0" smtClean="0"/>
          </a:p>
          <a:p>
            <a:r>
              <a:rPr lang="fr-CA" baseline="0" dirty="0" smtClean="0"/>
              <a:t>Il y a de nombreux gaz qui forment les 2 % restant.  L’Ozone (O3) et les PFC (</a:t>
            </a:r>
            <a:r>
              <a:rPr lang="fr-CA" baseline="0" dirty="0" err="1" smtClean="0"/>
              <a:t>Perfluorocarbures</a:t>
            </a:r>
            <a:r>
              <a:rPr lang="fr-CA" baseline="0" dirty="0" smtClean="0"/>
              <a:t> = gaz dont on se sert notamment pour la climatisation) représentent les 2 % restants (1 % chacun). </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dirty="0"/>
          </a:p>
        </p:txBody>
      </p:sp>
    </p:spTree>
    <p:extLst>
      <p:ext uri="{BB962C8B-B14F-4D97-AF65-F5344CB8AC3E}">
        <p14:creationId xmlns:p14="http://schemas.microsoft.com/office/powerpoint/2010/main" val="25007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Les GES</a:t>
            </a:r>
            <a:r>
              <a:rPr lang="fr-CA" baseline="0" dirty="0" smtClean="0"/>
              <a:t> n’ont pas tous le même potentiel de réchauffement. C’est important de le comprendre car la vapeur d’eau (H2O), bien qu’étant le plus important gaz à effet de serre, n’a quasiment pas de potentiel de réchauffement sur 100 ans (ou même sur 1 an) étant donné qu’il ne reste que quelques jours dans l’atmosphère. Cela se comprend aisément puisque la vapeur d’eau est liée au cycle de l’eau, donc toujours en mouvement. Comme la vapeur d’eau reste très peu de temps dans l’atmosphère, elle n’a pas le temps d’accumuler beaucoup de chaleur.</a:t>
            </a:r>
          </a:p>
          <a:p>
            <a:endParaRPr lang="fr-CA" baseline="0" dirty="0" smtClean="0"/>
          </a:p>
          <a:p>
            <a:r>
              <a:rPr lang="fr-CA" baseline="0" dirty="0" smtClean="0"/>
              <a:t>Ce tableau permet de mieux comprendre la force de certains GES et les problèmes que cela entraine lorsque les concentrations dans l’atmosphère augmentent.</a:t>
            </a:r>
          </a:p>
          <a:p>
            <a:endParaRPr lang="fr-CA" baseline="0" dirty="0" smtClean="0"/>
          </a:p>
          <a:p>
            <a:r>
              <a:rPr lang="fr-CA" baseline="0" dirty="0" smtClean="0"/>
              <a:t>Les seuls gaz qui ne soient pas naturels mais chimiques (donc d’origine humaine/anthropique) sont les PFC. Ce gaz est inclus dans le tableau afin de donner un ordre de grandeur.  </a:t>
            </a:r>
          </a:p>
          <a:p>
            <a:endParaRPr lang="fr-CA" baseline="0" dirty="0" smtClean="0"/>
          </a:p>
          <a:p>
            <a:r>
              <a:rPr lang="fr-CA" baseline="0" dirty="0" smtClean="0"/>
              <a:t>Les sources d’émission naturelles des autres gaz vont être vues plus loin dans la présentation.</a:t>
            </a:r>
          </a:p>
          <a:p>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dirty="0"/>
          </a:p>
        </p:txBody>
      </p:sp>
    </p:spTree>
    <p:extLst>
      <p:ext uri="{BB962C8B-B14F-4D97-AF65-F5344CB8AC3E}">
        <p14:creationId xmlns:p14="http://schemas.microsoft.com/office/powerpoint/2010/main" val="1064425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vidéo</a:t>
            </a:r>
            <a:r>
              <a:rPr lang="fr-CA" baseline="0" dirty="0" smtClean="0"/>
              <a:t> est très significative pour comprendre l’importance que peuvent avoir certains GES dans l’atmosphère même s’ils sont en faible quantité</a:t>
            </a:r>
            <a:r>
              <a:rPr lang="fr-CA" baseline="0" dirty="0" smtClean="0"/>
              <a:t>. </a:t>
            </a:r>
            <a:r>
              <a:rPr lang="fr-CA" baseline="0" smtClean="0"/>
              <a:t>Durée : 2 min 57 s</a:t>
            </a:r>
            <a:endParaRPr lang="fr-CA" baseline="0" dirty="0" smtClean="0"/>
          </a:p>
          <a:p>
            <a:endParaRPr lang="fr-CA" baseline="0" dirty="0" smtClean="0"/>
          </a:p>
          <a:p>
            <a:r>
              <a:rPr lang="fr-CA" baseline="0" dirty="0" smtClean="0"/>
              <a:t>Le cas du méthane est intéressant, car on se retrouve dans une situation d’effet pervers. De grandes quantités de méthane se trouvent soit dans les océans, soit dans les glaces. Avec les changements climatiques et la hausse des températures, il y a fonte de cette glace et donc libération du méthane. </a:t>
            </a:r>
            <a:r>
              <a:rPr lang="fr-CA" b="1" baseline="0" dirty="0" smtClean="0"/>
              <a:t>Ainsi, plus on augmente les concentrations de dioxyde dans l’atmosphère, plus on a de chance de libérer de grandes quantités de méthane et plus il y a un risque important que les températures globales augmentent et donc que les changements climatiques deviennent encore plus importants</a:t>
            </a:r>
            <a:r>
              <a:rPr lang="fr-CA" baseline="0" dirty="0" smtClean="0"/>
              <a:t>.</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dirty="0"/>
          </a:p>
        </p:txBody>
      </p:sp>
    </p:spTree>
    <p:extLst>
      <p:ext uri="{BB962C8B-B14F-4D97-AF65-F5344CB8AC3E}">
        <p14:creationId xmlns:p14="http://schemas.microsoft.com/office/powerpoint/2010/main" val="129454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dirty="0"/>
          </a:p>
        </p:txBody>
      </p:sp>
    </p:spTree>
    <p:extLst>
      <p:ext uri="{BB962C8B-B14F-4D97-AF65-F5344CB8AC3E}">
        <p14:creationId xmlns:p14="http://schemas.microsoft.com/office/powerpoint/2010/main" val="3273601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t>Comme</a:t>
            </a:r>
            <a:r>
              <a:rPr lang="fr-CA" baseline="0" dirty="0" smtClean="0"/>
              <a:t> nous l’avons vu, les gaz a effet de serre de l’atmosphère empêchent que les rayons infrarouges (chaleur) de la Terre ne s’échappent complètement dans l’espace.</a:t>
            </a:r>
          </a:p>
          <a:p>
            <a:pPr marL="0" marR="0" indent="0" algn="l" defTabSz="914400" rtl="0" eaLnBrk="1" fontAlgn="auto" latinLnBrk="0" hangingPunct="1">
              <a:lnSpc>
                <a:spcPct val="100000"/>
              </a:lnSpc>
              <a:spcBef>
                <a:spcPts val="0"/>
              </a:spcBef>
              <a:spcAft>
                <a:spcPts val="0"/>
              </a:spcAft>
              <a:buClrTx/>
              <a:buSzTx/>
              <a:buFontTx/>
              <a:buNone/>
              <a:tabLst/>
              <a:defRPr/>
            </a:pPr>
            <a:endParaRPr lang="fr-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t>Que se passe-t-il</a:t>
            </a:r>
            <a:r>
              <a:rPr lang="fr-CA" baseline="0" dirty="0" smtClean="0"/>
              <a:t> lorsque la concentration de gaz à effet de serre augmente ? </a:t>
            </a:r>
          </a:p>
          <a:p>
            <a:pPr marL="0" marR="0" indent="0" algn="l" defTabSz="914400" rtl="0" eaLnBrk="1" fontAlgn="auto" latinLnBrk="0" hangingPunct="1">
              <a:lnSpc>
                <a:spcPct val="100000"/>
              </a:lnSpc>
              <a:spcBef>
                <a:spcPts val="0"/>
              </a:spcBef>
              <a:spcAft>
                <a:spcPts val="0"/>
              </a:spcAft>
              <a:buClrTx/>
              <a:buSzTx/>
              <a:buFontTx/>
              <a:buNone/>
              <a:tabLst/>
              <a:defRPr/>
            </a:pPr>
            <a:r>
              <a:rPr lang="fr-CA" b="1" baseline="0" dirty="0" smtClean="0"/>
              <a:t>Réponse : les gaz à effet de serre vont se concentrer dans l’atmosphère et vont empêcher les rayons infrarouges de s’échapper. B</a:t>
            </a:r>
            <a:r>
              <a:rPr lang="fr-CA" b="1" dirty="0" smtClean="0"/>
              <a:t>eaucoup d’entre eux retournent vers le sol. Comme les</a:t>
            </a:r>
            <a:r>
              <a:rPr lang="fr-CA" b="1" baseline="0" dirty="0" smtClean="0"/>
              <a:t> rayons infrarouges émettent de la chaleur, plus la quantité de ceux-ci retournera sur Terre, plus le réchauffement planétaire sera important et donc plus la température va augmenter. </a:t>
            </a:r>
            <a:r>
              <a:rPr lang="fr-CA" b="1" dirty="0" smtClean="0"/>
              <a:t>Il va y</a:t>
            </a:r>
            <a:r>
              <a:rPr lang="fr-CA" b="1" baseline="0" dirty="0" smtClean="0"/>
              <a:t> avoir alors des perturbation dans le climat global de la planète (amplification des phénomènes météorologiques extrêmes comme les inondations ou les tornades).</a:t>
            </a:r>
            <a:endParaRPr lang="fr-CA"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t>Grâce à l’expérience sur l’effet de serre (expérience</a:t>
            </a:r>
            <a:r>
              <a:rPr lang="fr-CA" baseline="0" dirty="0" smtClean="0"/>
              <a:t> proposé dans la trousse), les élèves pourront mieux comprendre les conséquences sur la température des eaux.</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dirty="0"/>
          </a:p>
        </p:txBody>
      </p:sp>
    </p:spTree>
    <p:extLst>
      <p:ext uri="{BB962C8B-B14F-4D97-AF65-F5344CB8AC3E}">
        <p14:creationId xmlns:p14="http://schemas.microsoft.com/office/powerpoint/2010/main" val="3895251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1</a:t>
            </a:r>
            <a:r>
              <a:rPr lang="fr-CA" b="1" baseline="30000" dirty="0" smtClean="0"/>
              <a:t>er</a:t>
            </a:r>
            <a:r>
              <a:rPr lang="fr-CA" b="1" baseline="0" dirty="0" smtClean="0"/>
              <a:t> point : </a:t>
            </a:r>
            <a:endParaRPr lang="fr-CA" baseline="0" dirty="0" smtClean="0"/>
          </a:p>
          <a:p>
            <a:r>
              <a:rPr lang="fr-CA" baseline="0" dirty="0" smtClean="0"/>
              <a:t>Pourquoi l’effet de serre est nécessaire à la vie? </a:t>
            </a:r>
            <a:r>
              <a:rPr lang="fr-CA" b="1" u="none" baseline="0" dirty="0" smtClean="0"/>
              <a:t>Réponse : régularise la température moyenne à 15 °C</a:t>
            </a:r>
            <a:r>
              <a:rPr lang="fr-CA" baseline="0" dirty="0" smtClean="0"/>
              <a:t>.</a:t>
            </a:r>
          </a:p>
          <a:p>
            <a:endParaRPr lang="fr-CA" baseline="0" dirty="0" smtClean="0"/>
          </a:p>
          <a:p>
            <a:r>
              <a:rPr lang="fr-CA" b="1" baseline="0" dirty="0" smtClean="0"/>
              <a:t>2</a:t>
            </a:r>
            <a:r>
              <a:rPr lang="fr-CA" b="1" baseline="30000" dirty="0" smtClean="0"/>
              <a:t>e</a:t>
            </a:r>
            <a:r>
              <a:rPr lang="fr-CA" b="1" baseline="0" dirty="0" smtClean="0"/>
              <a:t> point </a:t>
            </a:r>
            <a:r>
              <a:rPr lang="fr-CA" baseline="0" dirty="0" smtClean="0"/>
              <a:t>: </a:t>
            </a:r>
          </a:p>
          <a:p>
            <a:r>
              <a:rPr lang="fr-CA" baseline="0" dirty="0" smtClean="0"/>
              <a:t>Quels sont les GES? </a:t>
            </a:r>
            <a:r>
              <a:rPr lang="fr-CA" b="1" baseline="0" dirty="0" smtClean="0"/>
              <a:t>Réponse : </a:t>
            </a:r>
            <a:r>
              <a:rPr lang="fr-CA" b="1" u="none" baseline="0" dirty="0" smtClean="0"/>
              <a:t>Vapeur d’eau, Dioxyde de carbone (CO2 ou gaz carbonique), Méthane, Oxyde nitreux. </a:t>
            </a:r>
          </a:p>
          <a:p>
            <a:r>
              <a:rPr lang="fr-CA" baseline="0" dirty="0" smtClean="0"/>
              <a:t>Quels sont les phénomènes? </a:t>
            </a:r>
            <a:r>
              <a:rPr lang="fr-CA" b="1" baseline="0" dirty="0" smtClean="0"/>
              <a:t>Réponse : </a:t>
            </a:r>
            <a:r>
              <a:rPr lang="fr-CA" b="1" u="none" baseline="0" dirty="0" smtClean="0"/>
              <a:t>Cycle de l’eau, Éruptions volcaniques, Feux de forêt et Décomposition des végétaux</a:t>
            </a:r>
            <a:r>
              <a:rPr lang="fr-CA" baseline="0" dirty="0" smtClean="0"/>
              <a:t>.</a:t>
            </a:r>
          </a:p>
          <a:p>
            <a:endParaRPr lang="fr-CA" baseline="0" dirty="0" smtClean="0"/>
          </a:p>
          <a:p>
            <a:r>
              <a:rPr lang="fr-CA" b="1" baseline="0" dirty="0" smtClean="0"/>
              <a:t>4</a:t>
            </a:r>
            <a:r>
              <a:rPr lang="fr-CA" b="1" baseline="30000" dirty="0" smtClean="0"/>
              <a:t>e</a:t>
            </a:r>
            <a:r>
              <a:rPr lang="fr-CA" b="1" baseline="0" dirty="0" smtClean="0"/>
              <a:t> point </a:t>
            </a:r>
            <a:r>
              <a:rPr lang="fr-CA" baseline="0" dirty="0" smtClean="0"/>
              <a:t>:</a:t>
            </a:r>
          </a:p>
          <a:p>
            <a:r>
              <a:rPr lang="fr-CA" b="1" baseline="0" dirty="0" smtClean="0"/>
              <a:t>Réponse : </a:t>
            </a:r>
            <a:r>
              <a:rPr lang="fr-CA" b="1" u="none" baseline="0" dirty="0" smtClean="0"/>
              <a:t>Hausse des températures.</a:t>
            </a:r>
            <a:endParaRPr lang="fr-CA" b="1" u="none" dirty="0" smtClean="0"/>
          </a:p>
          <a:p>
            <a:endParaRPr lang="fr-CA" dirty="0" smtClean="0"/>
          </a:p>
          <a:p>
            <a:r>
              <a:rPr lang="fr-CA" dirty="0" smtClean="0"/>
              <a:t>La dernière</a:t>
            </a:r>
            <a:r>
              <a:rPr lang="fr-CA" baseline="0" dirty="0" smtClean="0"/>
              <a:t> question (</a:t>
            </a:r>
            <a:r>
              <a:rPr lang="fr-CA" b="1" baseline="0" dirty="0" smtClean="0"/>
              <a:t>5</a:t>
            </a:r>
            <a:r>
              <a:rPr lang="fr-CA" b="1" baseline="30000" dirty="0" smtClean="0"/>
              <a:t>e</a:t>
            </a:r>
            <a:r>
              <a:rPr lang="fr-CA" b="1" baseline="0" dirty="0" smtClean="0"/>
              <a:t> point</a:t>
            </a:r>
            <a:r>
              <a:rPr lang="fr-CA" baseline="0" dirty="0" smtClean="0"/>
              <a:t>) ouvre le débat sur les possibles impacts d’un effet de serre trop puissant.</a:t>
            </a:r>
          </a:p>
          <a:p>
            <a:r>
              <a:rPr lang="fr-CA" baseline="0" dirty="0" smtClean="0"/>
              <a:t>Les possibles sujets :</a:t>
            </a:r>
          </a:p>
          <a:p>
            <a:r>
              <a:rPr lang="fr-CA" baseline="0" dirty="0" smtClean="0"/>
              <a:t>-La hausse des températures;</a:t>
            </a:r>
          </a:p>
          <a:p>
            <a:r>
              <a:rPr lang="fr-CA" baseline="0" dirty="0" smtClean="0"/>
              <a:t>-La hausse de la montée des eaux et donc l’immersion de plusieurs terres;</a:t>
            </a:r>
          </a:p>
          <a:p>
            <a:r>
              <a:rPr lang="fr-CA" baseline="0" dirty="0" smtClean="0"/>
              <a:t>-La fonte des glaces;</a:t>
            </a:r>
          </a:p>
          <a:p>
            <a:r>
              <a:rPr lang="fr-CA" baseline="0" dirty="0" smtClean="0"/>
              <a:t>-La disparition d’animaux et de plantes qui ne pourront pas s’adapter à temps;</a:t>
            </a:r>
          </a:p>
          <a:p>
            <a:r>
              <a:rPr lang="fr-CA" baseline="0" dirty="0" smtClean="0"/>
              <a:t>-L’augmentation de la puissance des phénomènes climatiques majeurs (tempêtes).</a:t>
            </a:r>
          </a:p>
          <a:p>
            <a:endParaRPr lang="fr-CA" baseline="0" dirty="0" smtClean="0"/>
          </a:p>
          <a:p>
            <a:r>
              <a:rPr lang="fr-CA" baseline="0" dirty="0" smtClean="0"/>
              <a:t>Les élèves vont certainement avoir des exemples plus concrets comme le fait que la glace est moins solide en hiver, que les arbres fleurissent plus tôt, que certains animaux semblent être moins nombreux ou ont disparus. Par rapport à ce dernier point, on observe la présence bien plus prononcée qu’avant de l’orignal et la montée du caribou vers le nord.</a:t>
            </a:r>
          </a:p>
          <a:p>
            <a:endParaRPr lang="fr-CA" baseline="0" dirty="0" smtClean="0"/>
          </a:p>
          <a:p>
            <a:r>
              <a:rPr lang="fr-CA" baseline="0" dirty="0" smtClean="0"/>
              <a:t>Sans doute que les jeunes ne sont pas toujours conscients des changements, car ils ne sont pas assez vieux pour avoir vécu les changements. Leur parler à ce moment-là de nos expériences et de nos constants personnels, ou reprendre les exemples cités précédemment. </a:t>
            </a:r>
          </a:p>
          <a:p>
            <a:endParaRPr lang="fr-CA" baseline="0" dirty="0" smtClean="0"/>
          </a:p>
          <a:p>
            <a:r>
              <a:rPr lang="fr-CA" baseline="0" dirty="0" smtClean="0"/>
              <a:t>La présentation du bloc 2 va traiter des causes et des conséquences des changements climatiques.</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9</a:t>
            </a:fld>
            <a:endParaRPr lang="fr-CA" dirty="0"/>
          </a:p>
        </p:txBody>
      </p:sp>
    </p:spTree>
    <p:extLst>
      <p:ext uri="{BB962C8B-B14F-4D97-AF65-F5344CB8AC3E}">
        <p14:creationId xmlns:p14="http://schemas.microsoft.com/office/powerpoint/2010/main" val="9630813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dirty="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dirty="0"/>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dirty="0"/>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image" Target="../media/image7.png"/><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notesSlide" Target="../notesSlides/notesSlide3.xml"/><Relationship Id="rId2" Type="http://schemas.openxmlformats.org/officeDocument/2006/relationships/tags" Target="../tags/tag6.xml"/><Relationship Id="rId16" Type="http://schemas.openxmlformats.org/officeDocument/2006/relationships/image" Target="../media/image10.jpeg"/><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slideLayout" Target="../slideLayouts/slideLayout2.xml"/><Relationship Id="rId5" Type="http://schemas.openxmlformats.org/officeDocument/2006/relationships/tags" Target="../tags/tag9.xml"/><Relationship Id="rId15" Type="http://schemas.openxmlformats.org/officeDocument/2006/relationships/image" Target="../media/image9.jpg"/><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microsoft.com/office/2007/relationships/diagramDrawing" Target="../diagrams/drawing1.xml"/><Relationship Id="rId3" Type="http://schemas.openxmlformats.org/officeDocument/2006/relationships/tags" Target="../tags/tag17.xml"/><Relationship Id="rId7" Type="http://schemas.openxmlformats.org/officeDocument/2006/relationships/slideLayout" Target="../slideLayouts/slideLayout2.xml"/><Relationship Id="rId12" Type="http://schemas.openxmlformats.org/officeDocument/2006/relationships/diagramColors" Target="../diagrams/colors1.xml"/><Relationship Id="rId17" Type="http://schemas.openxmlformats.org/officeDocument/2006/relationships/image" Target="../media/image11.jpeg"/><Relationship Id="rId2" Type="http://schemas.openxmlformats.org/officeDocument/2006/relationships/tags" Target="../tags/tag16.xml"/><Relationship Id="rId16" Type="http://schemas.openxmlformats.org/officeDocument/2006/relationships/image" Target="../media/image9.jpg"/><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diagramQuickStyle" Target="../diagrams/quickStyle1.xml"/><Relationship Id="rId5" Type="http://schemas.openxmlformats.org/officeDocument/2006/relationships/tags" Target="../tags/tag19.xml"/><Relationship Id="rId15" Type="http://schemas.openxmlformats.org/officeDocument/2006/relationships/image" Target="../media/image8.jpeg"/><Relationship Id="rId10" Type="http://schemas.openxmlformats.org/officeDocument/2006/relationships/diagramLayout" Target="../diagrams/layout1.xml"/><Relationship Id="rId4" Type="http://schemas.openxmlformats.org/officeDocument/2006/relationships/tags" Target="../tags/tag18.xml"/><Relationship Id="rId9" Type="http://schemas.openxmlformats.org/officeDocument/2006/relationships/diagramData" Target="../diagrams/data1.xml"/><Relationship Id="rId1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18" Type="http://schemas.openxmlformats.org/officeDocument/2006/relationships/tags" Target="../tags/tag43.xml"/><Relationship Id="rId26" Type="http://schemas.openxmlformats.org/officeDocument/2006/relationships/image" Target="../media/image15.WMF"/><Relationship Id="rId39" Type="http://schemas.openxmlformats.org/officeDocument/2006/relationships/image" Target="../media/image18.WMF"/><Relationship Id="rId3" Type="http://schemas.openxmlformats.org/officeDocument/2006/relationships/tags" Target="../tags/tag28.xml"/><Relationship Id="rId21" Type="http://schemas.openxmlformats.org/officeDocument/2006/relationships/slideLayout" Target="../slideLayouts/slideLayout2.xml"/><Relationship Id="rId34" Type="http://schemas.openxmlformats.org/officeDocument/2006/relationships/diagramQuickStyle" Target="../diagrams/quickStyle3.xml"/><Relationship Id="rId42" Type="http://schemas.openxmlformats.org/officeDocument/2006/relationships/image" Target="../media/image9.jpg"/><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tags" Target="../tags/tag42.xml"/><Relationship Id="rId25" Type="http://schemas.openxmlformats.org/officeDocument/2006/relationships/image" Target="../media/image14.WMF"/><Relationship Id="rId33" Type="http://schemas.openxmlformats.org/officeDocument/2006/relationships/diagramLayout" Target="../diagrams/layout3.xml"/><Relationship Id="rId38" Type="http://schemas.openxmlformats.org/officeDocument/2006/relationships/image" Target="../media/image17.WMF"/><Relationship Id="rId2" Type="http://schemas.openxmlformats.org/officeDocument/2006/relationships/tags" Target="../tags/tag27.xml"/><Relationship Id="rId16" Type="http://schemas.openxmlformats.org/officeDocument/2006/relationships/tags" Target="../tags/tag41.xml"/><Relationship Id="rId20" Type="http://schemas.openxmlformats.org/officeDocument/2006/relationships/tags" Target="../tags/tag45.xml"/><Relationship Id="rId29" Type="http://schemas.openxmlformats.org/officeDocument/2006/relationships/diagramQuickStyle" Target="../diagrams/quickStyle2.xml"/><Relationship Id="rId41" Type="http://schemas.openxmlformats.org/officeDocument/2006/relationships/image" Target="../media/image8.jpe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24" Type="http://schemas.openxmlformats.org/officeDocument/2006/relationships/image" Target="../media/image13.WMF"/><Relationship Id="rId32" Type="http://schemas.openxmlformats.org/officeDocument/2006/relationships/diagramData" Target="../diagrams/data3.xml"/><Relationship Id="rId37" Type="http://schemas.openxmlformats.org/officeDocument/2006/relationships/image" Target="../media/image16.WMF"/><Relationship Id="rId40" Type="http://schemas.openxmlformats.org/officeDocument/2006/relationships/image" Target="../media/image7.png"/><Relationship Id="rId5" Type="http://schemas.openxmlformats.org/officeDocument/2006/relationships/tags" Target="../tags/tag30.xml"/><Relationship Id="rId15" Type="http://schemas.openxmlformats.org/officeDocument/2006/relationships/tags" Target="../tags/tag40.xml"/><Relationship Id="rId23" Type="http://schemas.openxmlformats.org/officeDocument/2006/relationships/image" Target="../media/image12.WMF"/><Relationship Id="rId28" Type="http://schemas.openxmlformats.org/officeDocument/2006/relationships/diagramLayout" Target="../diagrams/layout2.xml"/><Relationship Id="rId36" Type="http://schemas.microsoft.com/office/2007/relationships/diagramDrawing" Target="../diagrams/drawing3.xml"/><Relationship Id="rId10" Type="http://schemas.openxmlformats.org/officeDocument/2006/relationships/tags" Target="../tags/tag35.xml"/><Relationship Id="rId19" Type="http://schemas.openxmlformats.org/officeDocument/2006/relationships/tags" Target="../tags/tag44.xml"/><Relationship Id="rId31" Type="http://schemas.microsoft.com/office/2007/relationships/diagramDrawing" Target="../diagrams/drawing2.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tags" Target="../tags/tag39.xml"/><Relationship Id="rId22" Type="http://schemas.openxmlformats.org/officeDocument/2006/relationships/notesSlide" Target="../notesSlides/notesSlide7.xml"/><Relationship Id="rId27" Type="http://schemas.openxmlformats.org/officeDocument/2006/relationships/diagramData" Target="../diagrams/data2.xml"/><Relationship Id="rId30" Type="http://schemas.openxmlformats.org/officeDocument/2006/relationships/diagramColors" Target="../diagrams/colors2.xml"/><Relationship Id="rId35" Type="http://schemas.openxmlformats.org/officeDocument/2006/relationships/diagramColors" Target="../diagrams/colors3.xml"/><Relationship Id="rId43"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image" Target="../media/image6.PNG"/><Relationship Id="rId3" Type="http://schemas.openxmlformats.org/officeDocument/2006/relationships/tags" Target="../tags/tag48.xml"/><Relationship Id="rId21" Type="http://schemas.openxmlformats.org/officeDocument/2006/relationships/image" Target="../media/image21.jpeg"/><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image" Target="../media/image5.PNG"/><Relationship Id="rId2" Type="http://schemas.openxmlformats.org/officeDocument/2006/relationships/tags" Target="../tags/tag47.xml"/><Relationship Id="rId16" Type="http://schemas.openxmlformats.org/officeDocument/2006/relationships/notesSlide" Target="../notesSlides/notesSlide8.xml"/><Relationship Id="rId20" Type="http://schemas.openxmlformats.org/officeDocument/2006/relationships/image" Target="../media/image20.jpeg"/><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slideLayout" Target="../slideLayouts/slideLayout2.xml"/><Relationship Id="rId10" Type="http://schemas.openxmlformats.org/officeDocument/2006/relationships/tags" Target="../tags/tag55.xml"/><Relationship Id="rId19" Type="http://schemas.openxmlformats.org/officeDocument/2006/relationships/image" Target="../media/image7.png"/><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1.xml"/><Relationship Id="rId1" Type="http://schemas.openxmlformats.org/officeDocument/2006/relationships/tags" Target="../tags/tag60.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custDataLst>
              <p:tags r:id="rId2"/>
            </p:custDataLst>
          </p:nvPr>
        </p:nvSpPr>
        <p:spPr/>
        <p:txBody>
          <a:bodyPr>
            <a:normAutofit/>
          </a:bodyPr>
          <a:lstStyle/>
          <a:p>
            <a:r>
              <a:rPr lang="fr-FR" sz="3200" noProof="1" smtClean="0">
                <a:solidFill>
                  <a:schemeClr val="tx1">
                    <a:lumMod val="50000"/>
                  </a:schemeClr>
                </a:solidFill>
                <a:latin typeface="Calibri" panose="020F0502020204030204" pitchFamily="34" charset="0"/>
              </a:rPr>
              <a:t>L’effet de serre</a:t>
            </a:r>
          </a:p>
          <a:p>
            <a:endParaRPr lang="fr-FR" noProof="1"/>
          </a:p>
        </p:txBody>
      </p:sp>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L’effet de serre	</a:t>
            </a:r>
            <a:endParaRPr lang="fr-FR" sz="6000" noProof="1"/>
          </a:p>
        </p:txBody>
      </p:sp>
      <p:sp>
        <p:nvSpPr>
          <p:cNvPr id="8" name="Espace réservé du contenu 7"/>
          <p:cNvSpPr>
            <a:spLocks noGrp="1"/>
          </p:cNvSpPr>
          <p:nvPr>
            <p:ph idx="1"/>
            <p:custDataLst>
              <p:tags r:id="rId2"/>
            </p:custDataLst>
          </p:nvPr>
        </p:nvSpPr>
        <p:spPr>
          <a:xfrm>
            <a:off x="1059914" y="1749612"/>
            <a:ext cx="10058400" cy="4229100"/>
          </a:xfrm>
        </p:spPr>
        <p:txBody>
          <a:bodyPr/>
          <a:lstStyle/>
          <a:p>
            <a:pPr algn="just"/>
            <a:r>
              <a:rPr lang="fr-CA" dirty="0" smtClean="0">
                <a:solidFill>
                  <a:schemeClr val="tx1">
                    <a:lumMod val="50000"/>
                  </a:schemeClr>
                </a:solidFill>
                <a:latin typeface="Calibri" panose="020F0502020204030204" pitchFamily="34" charset="0"/>
              </a:rPr>
              <a:t>L’effet de serre est créé par l’atmosphère</a:t>
            </a:r>
            <a:endParaRPr lang="fr-CA" dirty="0">
              <a:solidFill>
                <a:schemeClr val="tx1">
                  <a:lumMod val="50000"/>
                </a:schemeClr>
              </a:solidFill>
              <a:latin typeface="Calibri" panose="020F0502020204030204" pitchFamily="34" charset="0"/>
            </a:endParaRP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4072" y="1294977"/>
            <a:ext cx="1828571" cy="1828571"/>
          </a:xfrm>
          <a:prstGeom prst="rect">
            <a:avLst/>
          </a:prstGeom>
        </p:spPr>
      </p:pic>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01456" y="2856424"/>
            <a:ext cx="3315776" cy="3315776"/>
          </a:xfrm>
          <a:prstGeom prst="rect">
            <a:avLst/>
          </a:prstGeom>
        </p:spPr>
      </p:pic>
      <p:sp>
        <p:nvSpPr>
          <p:cNvPr id="6" name="ZoneTexte 5"/>
          <p:cNvSpPr txBox="1"/>
          <p:nvPr/>
        </p:nvSpPr>
        <p:spPr>
          <a:xfrm>
            <a:off x="9792138" y="5688568"/>
            <a:ext cx="1625600" cy="430887"/>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Atmosphère</a:t>
            </a:r>
            <a:endParaRPr lang="fr-CA" sz="2200" b="1" dirty="0">
              <a:solidFill>
                <a:schemeClr val="tx1">
                  <a:lumMod val="50000"/>
                </a:schemeClr>
              </a:solidFill>
              <a:latin typeface="Calibri" panose="020F0502020204030204" pitchFamily="34" charset="0"/>
            </a:endParaRPr>
          </a:p>
        </p:txBody>
      </p:sp>
      <p:sp>
        <p:nvSpPr>
          <p:cNvPr id="14" name="Virage 13"/>
          <p:cNvSpPr/>
          <p:nvPr/>
        </p:nvSpPr>
        <p:spPr>
          <a:xfrm rot="8711807">
            <a:off x="4666106" y="2957976"/>
            <a:ext cx="716864" cy="1577868"/>
          </a:xfrm>
          <a:prstGeom prst="bentArrow">
            <a:avLst>
              <a:gd name="adj1" fmla="val 24815"/>
              <a:gd name="adj2" fmla="val 25000"/>
              <a:gd name="adj3" fmla="val 25000"/>
              <a:gd name="adj4" fmla="val 42912"/>
            </a:avLst>
          </a:prstGeom>
          <a:solidFill>
            <a:srgbClr val="FFF735"/>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15" name="Flèche droite 14"/>
          <p:cNvSpPr/>
          <p:nvPr/>
        </p:nvSpPr>
        <p:spPr>
          <a:xfrm rot="2305501">
            <a:off x="4796741" y="2991436"/>
            <a:ext cx="1774607" cy="639308"/>
          </a:xfrm>
          <a:prstGeom prst="rightArrow">
            <a:avLst/>
          </a:prstGeom>
          <a:solidFill>
            <a:srgbClr val="FFF735"/>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8" name="Flèche droite 17"/>
          <p:cNvSpPr/>
          <p:nvPr/>
        </p:nvSpPr>
        <p:spPr>
          <a:xfrm rot="18680511">
            <a:off x="8520333" y="2712230"/>
            <a:ext cx="1239805" cy="299840"/>
          </a:xfrm>
          <a:prstGeom prst="rightArrow">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Organigramme : Connecteur 4"/>
          <p:cNvSpPr/>
          <p:nvPr/>
        </p:nvSpPr>
        <p:spPr>
          <a:xfrm>
            <a:off x="5551132" y="2387177"/>
            <a:ext cx="4419600" cy="4280323"/>
          </a:xfrm>
          <a:prstGeom prst="flowChartConnector">
            <a:avLst/>
          </a:prstGeom>
          <a:noFill/>
          <a:ln w="762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Virage 18"/>
          <p:cNvSpPr/>
          <p:nvPr/>
        </p:nvSpPr>
        <p:spPr>
          <a:xfrm rot="4805503">
            <a:off x="9048270" y="3372498"/>
            <a:ext cx="660069" cy="732506"/>
          </a:xfrm>
          <a:prstGeom prst="bentArrow">
            <a:avLst>
              <a:gd name="adj1" fmla="val 39552"/>
              <a:gd name="adj2" fmla="val 20622"/>
              <a:gd name="adj3" fmla="val 19038"/>
              <a:gd name="adj4" fmla="val 55350"/>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20" name="Virage 19"/>
          <p:cNvSpPr/>
          <p:nvPr/>
        </p:nvSpPr>
        <p:spPr>
          <a:xfrm rot="21310935" flipH="1">
            <a:off x="7816617" y="2463768"/>
            <a:ext cx="712810" cy="742129"/>
          </a:xfrm>
          <a:prstGeom prst="bentArrow">
            <a:avLst>
              <a:gd name="adj1" fmla="val 39552"/>
              <a:gd name="adj2" fmla="val 20622"/>
              <a:gd name="adj3" fmla="val 19038"/>
              <a:gd name="adj4" fmla="val 51949"/>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21" name="Bouée 20"/>
          <p:cNvSpPr/>
          <p:nvPr/>
        </p:nvSpPr>
        <p:spPr>
          <a:xfrm>
            <a:off x="5572834" y="2422788"/>
            <a:ext cx="4373184" cy="4205846"/>
          </a:xfrm>
          <a:prstGeom prst="donut">
            <a:avLst>
              <a:gd name="adj" fmla="val 133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CA">
              <a:solidFill>
                <a:schemeClr val="tx1"/>
              </a:solidFill>
            </a:endParaRPr>
          </a:p>
        </p:txBody>
      </p:sp>
      <p:sp>
        <p:nvSpPr>
          <p:cNvPr id="22" name="ZoneTexte 21"/>
          <p:cNvSpPr txBox="1"/>
          <p:nvPr/>
        </p:nvSpPr>
        <p:spPr>
          <a:xfrm>
            <a:off x="3008320" y="3480553"/>
            <a:ext cx="1843707" cy="769441"/>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Rayonnement solaire</a:t>
            </a:r>
            <a:endParaRPr lang="fr-CA" sz="2200" b="1" dirty="0">
              <a:solidFill>
                <a:schemeClr val="tx1">
                  <a:lumMod val="50000"/>
                </a:schemeClr>
              </a:solidFill>
              <a:latin typeface="Calibri" panose="020F0502020204030204" pitchFamily="34" charset="0"/>
            </a:endParaRPr>
          </a:p>
        </p:txBody>
      </p:sp>
      <p:sp>
        <p:nvSpPr>
          <p:cNvPr id="24" name="ZoneTexte 23"/>
          <p:cNvSpPr txBox="1"/>
          <p:nvPr/>
        </p:nvSpPr>
        <p:spPr>
          <a:xfrm>
            <a:off x="9644909" y="2531685"/>
            <a:ext cx="1884163" cy="1107996"/>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Rayonnement terrestre (infrarouges)</a:t>
            </a:r>
            <a:endParaRPr lang="fr-CA" sz="2200" b="1"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xit" presetSubtype="0" fill="hold" grpId="0" nodeType="withEffect">
                                  <p:stCondLst>
                                    <p:cond delay="0"/>
                                  </p:stCondLst>
                                  <p:childTnLst>
                                    <p:animEffect transition="out" filter="fade">
                                      <p:cBhvr>
                                        <p:cTn id="17" dur="500"/>
                                        <p:tgtEl>
                                          <p:spTgt spid="8">
                                            <p:txEl>
                                              <p:pRg st="0" end="0"/>
                                            </p:txEl>
                                          </p:spTgt>
                                        </p:tgtEl>
                                      </p:cBhvr>
                                    </p:animEffect>
                                    <p:set>
                                      <p:cBhvr>
                                        <p:cTn id="18"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outVertical)">
                                      <p:cBhvr>
                                        <p:cTn id="23" dur="1000"/>
                                        <p:tgtEl>
                                          <p:spTgt spid="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1000"/>
                                        <p:tgtEl>
                                          <p:spTgt spid="14"/>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1000"/>
                                        <p:tgtEl>
                                          <p:spTgt spid="15"/>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xit" presetSubtype="10" fill="hold" grpId="1" nodeType="clickEffect">
                                  <p:stCondLst>
                                    <p:cond delay="0"/>
                                  </p:stCondLst>
                                  <p:childTnLst>
                                    <p:animEffect transition="out" filter="randombar(horizontal)">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1000"/>
                                        <p:tgtEl>
                                          <p:spTgt spid="1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1000"/>
                                        <p:tgtEl>
                                          <p:spTgt spid="1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right)">
                                      <p:cBhvr>
                                        <p:cTn id="53" dur="1000"/>
                                        <p:tgtEl>
                                          <p:spTgt spid="20"/>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xit" presetSubtype="10" fill="hold" grpId="1" nodeType="clickEffect">
                                  <p:stCondLst>
                                    <p:cond delay="500"/>
                                  </p:stCondLst>
                                  <p:childTnLst>
                                    <p:animEffect transition="out" filter="randombar(horizontal)">
                                      <p:cBhvr>
                                        <p:cTn id="60" dur="500"/>
                                        <p:tgtEl>
                                          <p:spTgt spid="18"/>
                                        </p:tgtEl>
                                      </p:cBhvr>
                                    </p:animEffect>
                                    <p:set>
                                      <p:cBhvr>
                                        <p:cTn id="61" dur="1" fill="hold">
                                          <p:stCondLst>
                                            <p:cond delay="499"/>
                                          </p:stCondLst>
                                        </p:cTn>
                                        <p:tgtEl>
                                          <p:spTgt spid="18"/>
                                        </p:tgtEl>
                                        <p:attrNameLst>
                                          <p:attrName>style.visibility</p:attrName>
                                        </p:attrNameLst>
                                      </p:cBhvr>
                                      <p:to>
                                        <p:strVal val="hidden"/>
                                      </p:to>
                                    </p:set>
                                  </p:childTnLst>
                                </p:cTn>
                              </p:par>
                              <p:par>
                                <p:cTn id="62" presetID="10" presetClass="exit" presetSubtype="0" fill="hold" grpId="1" nodeType="withEffect">
                                  <p:stCondLst>
                                    <p:cond delay="500"/>
                                  </p:stCondLst>
                                  <p:childTnLst>
                                    <p:animEffect transition="out" filter="fade">
                                      <p:cBhvr>
                                        <p:cTn id="63" dur="500"/>
                                        <p:tgtEl>
                                          <p:spTgt spid="19"/>
                                        </p:tgtEl>
                                      </p:cBhvr>
                                    </p:animEffect>
                                    <p:set>
                                      <p:cBhvr>
                                        <p:cTn id="64" dur="1" fill="hold">
                                          <p:stCondLst>
                                            <p:cond delay="499"/>
                                          </p:stCondLst>
                                        </p:cTn>
                                        <p:tgtEl>
                                          <p:spTgt spid="19"/>
                                        </p:tgtEl>
                                        <p:attrNameLst>
                                          <p:attrName>style.visibility</p:attrName>
                                        </p:attrNameLst>
                                      </p:cBhvr>
                                      <p:to>
                                        <p:strVal val="hidden"/>
                                      </p:to>
                                    </p:set>
                                  </p:childTnLst>
                                </p:cTn>
                              </p:par>
                              <p:par>
                                <p:cTn id="65" presetID="10" presetClass="exit" presetSubtype="0" fill="hold" grpId="1" nodeType="withEffect">
                                  <p:stCondLst>
                                    <p:cond delay="500"/>
                                  </p:stCondLst>
                                  <p:childTnLst>
                                    <p:animEffect transition="out" filter="fad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par>
                                <p:cTn id="68" presetID="16" presetClass="entr" presetSubtype="42"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barn(outHorizontal)">
                                      <p:cBhvr>
                                        <p:cTn id="70" dur="1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p:bldP spid="14" grpId="0" animBg="1"/>
      <p:bldP spid="14" grpId="1" animBg="1"/>
      <p:bldP spid="15" grpId="0" animBg="1"/>
      <p:bldP spid="18" grpId="0" animBg="1"/>
      <p:bldP spid="18" grpId="1" animBg="1"/>
      <p:bldP spid="5" grpId="0" animBg="1"/>
      <p:bldP spid="19" grpId="0" animBg="1"/>
      <p:bldP spid="19" grpId="1" animBg="1"/>
      <p:bldP spid="20" grpId="0" animBg="1"/>
      <p:bldP spid="20" grpId="1" animBg="1"/>
      <p:bldP spid="21" grpId="0" animBg="1"/>
      <p:bldP spid="22"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L’effet de serre	</a:t>
            </a:r>
            <a:endParaRPr lang="fr-FR" sz="6000" noProof="1"/>
          </a:p>
        </p:txBody>
      </p:sp>
      <p:sp>
        <p:nvSpPr>
          <p:cNvPr id="8" name="Espace réservé du contenu 7"/>
          <p:cNvSpPr>
            <a:spLocks noGrp="1"/>
          </p:cNvSpPr>
          <p:nvPr>
            <p:ph idx="1"/>
            <p:custDataLst>
              <p:tags r:id="rId2"/>
            </p:custDataLst>
          </p:nvPr>
        </p:nvSpPr>
        <p:spPr/>
        <p:txBody>
          <a:bodyPr/>
          <a:lstStyle/>
          <a:p>
            <a:pPr algn="just"/>
            <a:r>
              <a:rPr lang="fr-CA" dirty="0" smtClean="0">
                <a:solidFill>
                  <a:schemeClr val="tx1">
                    <a:lumMod val="50000"/>
                  </a:schemeClr>
                </a:solidFill>
                <a:latin typeface="Calibri" panose="020F0502020204030204" pitchFamily="34" charset="0"/>
              </a:rPr>
              <a:t>Les différents gaz à effet de serre (GES) :</a:t>
            </a:r>
            <a:endParaRPr lang="fr-CA" dirty="0">
              <a:solidFill>
                <a:schemeClr val="tx1">
                  <a:lumMod val="50000"/>
                </a:schemeClr>
              </a:solidFill>
              <a:latin typeface="Calibri" panose="020F0502020204030204" pitchFamily="34" charset="0"/>
            </a:endParaRPr>
          </a:p>
        </p:txBody>
      </p:sp>
      <p:pic>
        <p:nvPicPr>
          <p:cNvPr id="5" name="Image 4"/>
          <p:cNvPicPr>
            <a:picLocks noChangeAspect="1"/>
          </p:cNvPicPr>
          <p:nvPr>
            <p:custDataLst>
              <p:tags r:id="rId3"/>
            </p:custDataLst>
          </p:nvPr>
        </p:nvPicPr>
        <p:blipFill>
          <a:blip r:embed="rId13" cstate="print">
            <a:extLst>
              <a:ext uri="{28A0092B-C50C-407E-A947-70E740481C1C}">
                <a14:useLocalDpi xmlns:a14="http://schemas.microsoft.com/office/drawing/2010/main" val="0"/>
              </a:ext>
            </a:extLst>
          </a:blip>
          <a:stretch>
            <a:fillRect/>
          </a:stretch>
        </p:blipFill>
        <p:spPr>
          <a:xfrm>
            <a:off x="1872789" y="2475963"/>
            <a:ext cx="1087408" cy="11852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Image 5"/>
          <p:cNvPicPr>
            <a:picLocks noChangeAspect="1"/>
          </p:cNvPicPr>
          <p:nvPr>
            <p:custDataLst>
              <p:tags r:id="rId4"/>
            </p:custDataLst>
          </p:nvPr>
        </p:nvPicPr>
        <p:blipFill>
          <a:blip r:embed="rId14" cstate="print">
            <a:extLst>
              <a:ext uri="{28A0092B-C50C-407E-A947-70E740481C1C}">
                <a14:useLocalDpi xmlns:a14="http://schemas.microsoft.com/office/drawing/2010/main" val="0"/>
              </a:ext>
            </a:extLst>
          </a:blip>
          <a:stretch>
            <a:fillRect/>
          </a:stretch>
        </p:blipFill>
        <p:spPr>
          <a:xfrm>
            <a:off x="7130805" y="2521270"/>
            <a:ext cx="1641305" cy="10390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 6"/>
          <p:cNvPicPr>
            <a:picLocks noChangeAspect="1"/>
          </p:cNvPicPr>
          <p:nvPr>
            <p:custDataLst>
              <p:tags r:id="rId5"/>
            </p:custDataLst>
          </p:nvPr>
        </p:nvPicPr>
        <p:blipFill>
          <a:blip r:embed="rId15">
            <a:extLst>
              <a:ext uri="{28A0092B-C50C-407E-A947-70E740481C1C}">
                <a14:useLocalDpi xmlns:a14="http://schemas.microsoft.com/office/drawing/2010/main" val="0"/>
              </a:ext>
            </a:extLst>
          </a:blip>
          <a:stretch>
            <a:fillRect/>
          </a:stretch>
        </p:blipFill>
        <p:spPr>
          <a:xfrm>
            <a:off x="9036236" y="4527853"/>
            <a:ext cx="1641305" cy="10176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 8"/>
          <p:cNvPicPr>
            <a:picLocks noChangeAspect="1"/>
          </p:cNvPicPr>
          <p:nvPr>
            <p:custDataLst>
              <p:tags r:id="rId6"/>
            </p:custDataLst>
          </p:nvPr>
        </p:nvPicPr>
        <p:blipFill>
          <a:blip r:embed="rId16" cstate="print">
            <a:extLst>
              <a:ext uri="{28A0092B-C50C-407E-A947-70E740481C1C}">
                <a14:useLocalDpi xmlns:a14="http://schemas.microsoft.com/office/drawing/2010/main" val="0"/>
              </a:ext>
            </a:extLst>
          </a:blip>
          <a:stretch>
            <a:fillRect/>
          </a:stretch>
        </p:blipFill>
        <p:spPr>
          <a:xfrm>
            <a:off x="4184623" y="4222455"/>
            <a:ext cx="1653759" cy="13230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ZoneTexte 2"/>
          <p:cNvSpPr txBox="1"/>
          <p:nvPr>
            <p:custDataLst>
              <p:tags r:id="rId7"/>
            </p:custDataLst>
          </p:nvPr>
        </p:nvSpPr>
        <p:spPr>
          <a:xfrm>
            <a:off x="4122733" y="5578915"/>
            <a:ext cx="1777538" cy="430887"/>
          </a:xfrm>
          <a:prstGeom prst="rect">
            <a:avLst/>
          </a:prstGeom>
          <a:noFill/>
        </p:spPr>
        <p:txBody>
          <a:bodyPr wrap="square" rtlCol="0">
            <a:spAutoFit/>
          </a:bodyPr>
          <a:lstStyle/>
          <a:p>
            <a:pPr algn="ctr"/>
            <a:r>
              <a:rPr lang="fr-CA" sz="2200" dirty="0" smtClean="0">
                <a:solidFill>
                  <a:schemeClr val="tx1">
                    <a:lumMod val="50000"/>
                  </a:schemeClr>
                </a:solidFill>
                <a:latin typeface="Calibri" panose="020F0502020204030204" pitchFamily="34" charset="0"/>
              </a:rPr>
              <a:t>Vapeur d’eau</a:t>
            </a:r>
            <a:endParaRPr lang="fr-CA" sz="2200" dirty="0">
              <a:solidFill>
                <a:schemeClr val="tx1">
                  <a:lumMod val="50000"/>
                </a:schemeClr>
              </a:solidFill>
              <a:latin typeface="Calibri" panose="020F0502020204030204" pitchFamily="34" charset="0"/>
            </a:endParaRPr>
          </a:p>
        </p:txBody>
      </p:sp>
      <p:sp>
        <p:nvSpPr>
          <p:cNvPr id="15" name="ZoneTexte 14"/>
          <p:cNvSpPr txBox="1"/>
          <p:nvPr>
            <p:custDataLst>
              <p:tags r:id="rId8"/>
            </p:custDataLst>
          </p:nvPr>
        </p:nvSpPr>
        <p:spPr>
          <a:xfrm>
            <a:off x="1820852" y="3705173"/>
            <a:ext cx="1245077" cy="769441"/>
          </a:xfrm>
          <a:prstGeom prst="rect">
            <a:avLst/>
          </a:prstGeom>
          <a:noFill/>
        </p:spPr>
        <p:txBody>
          <a:bodyPr wrap="square" rtlCol="0">
            <a:spAutoFit/>
          </a:bodyPr>
          <a:lstStyle/>
          <a:p>
            <a:pPr algn="ctr"/>
            <a:r>
              <a:rPr lang="fr-CA" sz="2200" dirty="0" smtClean="0">
                <a:solidFill>
                  <a:schemeClr val="tx1">
                    <a:lumMod val="50000"/>
                  </a:schemeClr>
                </a:solidFill>
                <a:latin typeface="Calibri" panose="020F0502020204030204" pitchFamily="34" charset="0"/>
              </a:rPr>
              <a:t>Méthane</a:t>
            </a:r>
          </a:p>
          <a:p>
            <a:pPr algn="ctr"/>
            <a:r>
              <a:rPr lang="fr-CA" sz="2200" dirty="0" smtClean="0">
                <a:solidFill>
                  <a:schemeClr val="tx1">
                    <a:lumMod val="50000"/>
                  </a:schemeClr>
                </a:solidFill>
                <a:latin typeface="Calibri" panose="020F0502020204030204" pitchFamily="34" charset="0"/>
              </a:rPr>
              <a:t>(CH4)</a:t>
            </a:r>
            <a:endParaRPr lang="fr-CA" sz="2200" dirty="0">
              <a:solidFill>
                <a:schemeClr val="tx1">
                  <a:lumMod val="50000"/>
                </a:schemeClr>
              </a:solidFill>
              <a:latin typeface="Calibri" panose="020F0502020204030204" pitchFamily="34" charset="0"/>
            </a:endParaRPr>
          </a:p>
        </p:txBody>
      </p:sp>
      <p:sp>
        <p:nvSpPr>
          <p:cNvPr id="16" name="ZoneTexte 15"/>
          <p:cNvSpPr txBox="1"/>
          <p:nvPr>
            <p:custDataLst>
              <p:tags r:id="rId9"/>
            </p:custDataLst>
          </p:nvPr>
        </p:nvSpPr>
        <p:spPr>
          <a:xfrm>
            <a:off x="7130805" y="3594879"/>
            <a:ext cx="1641305" cy="1107996"/>
          </a:xfrm>
          <a:prstGeom prst="rect">
            <a:avLst/>
          </a:prstGeom>
          <a:noFill/>
        </p:spPr>
        <p:txBody>
          <a:bodyPr wrap="square" rtlCol="0">
            <a:spAutoFit/>
          </a:bodyPr>
          <a:lstStyle/>
          <a:p>
            <a:pPr algn="ctr"/>
            <a:r>
              <a:rPr lang="fr-CA" sz="2200" dirty="0" smtClean="0">
                <a:solidFill>
                  <a:schemeClr val="tx1">
                    <a:lumMod val="50000"/>
                  </a:schemeClr>
                </a:solidFill>
                <a:latin typeface="Calibri" panose="020F0502020204030204" pitchFamily="34" charset="0"/>
              </a:rPr>
              <a:t>Dioxyde de carbone (CO2)</a:t>
            </a:r>
            <a:endParaRPr lang="fr-CA" sz="2200" dirty="0">
              <a:solidFill>
                <a:schemeClr val="tx1">
                  <a:lumMod val="50000"/>
                </a:schemeClr>
              </a:solidFill>
              <a:latin typeface="Calibri" panose="020F0502020204030204" pitchFamily="34" charset="0"/>
            </a:endParaRPr>
          </a:p>
        </p:txBody>
      </p:sp>
      <p:sp>
        <p:nvSpPr>
          <p:cNvPr id="17" name="ZoneTexte 16"/>
          <p:cNvSpPr txBox="1"/>
          <p:nvPr>
            <p:custDataLst>
              <p:tags r:id="rId10"/>
            </p:custDataLst>
          </p:nvPr>
        </p:nvSpPr>
        <p:spPr>
          <a:xfrm>
            <a:off x="8926706" y="5496618"/>
            <a:ext cx="1860364" cy="769441"/>
          </a:xfrm>
          <a:prstGeom prst="rect">
            <a:avLst/>
          </a:prstGeom>
          <a:noFill/>
        </p:spPr>
        <p:txBody>
          <a:bodyPr wrap="square" rtlCol="0">
            <a:spAutoFit/>
          </a:bodyPr>
          <a:lstStyle/>
          <a:p>
            <a:pPr algn="ctr"/>
            <a:r>
              <a:rPr lang="fr-CA" sz="2200" dirty="0" smtClean="0">
                <a:solidFill>
                  <a:schemeClr val="tx1">
                    <a:lumMod val="50000"/>
                  </a:schemeClr>
                </a:solidFill>
                <a:latin typeface="Calibri" panose="020F0502020204030204" pitchFamily="34" charset="0"/>
              </a:rPr>
              <a:t>Oxyde nitreux</a:t>
            </a:r>
          </a:p>
          <a:p>
            <a:pPr algn="ctr"/>
            <a:r>
              <a:rPr lang="fr-CA" sz="2200" dirty="0" smtClean="0">
                <a:solidFill>
                  <a:schemeClr val="tx1">
                    <a:lumMod val="50000"/>
                  </a:schemeClr>
                </a:solidFill>
                <a:latin typeface="Calibri" panose="020F0502020204030204" pitchFamily="34" charset="0"/>
              </a:rPr>
              <a:t>(N2O)</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39040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2431693426"/>
              </p:ext>
            </p:extLst>
          </p:nvPr>
        </p:nvGraphicFramePr>
        <p:xfrm>
          <a:off x="1936750" y="2098874"/>
          <a:ext cx="8128000"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3" name="Titre 12"/>
          <p:cNvSpPr>
            <a:spLocks noGrp="1"/>
          </p:cNvSpPr>
          <p:nvPr>
            <p:ph type="title"/>
            <p:custDataLst>
              <p:tags r:id="rId1"/>
            </p:custDataLst>
          </p:nvPr>
        </p:nvSpPr>
        <p:spPr/>
        <p:txBody>
          <a:bodyPr>
            <a:normAutofit/>
          </a:bodyPr>
          <a:lstStyle/>
          <a:p>
            <a:r>
              <a:rPr lang="fr-FR" sz="6000" noProof="1" smtClean="0"/>
              <a:t>L’effet de serre	</a:t>
            </a:r>
            <a:endParaRPr lang="fr-FR" sz="6000" noProof="1"/>
          </a:p>
        </p:txBody>
      </p:sp>
      <p:sp>
        <p:nvSpPr>
          <p:cNvPr id="8" name="Espace réservé du contenu 7"/>
          <p:cNvSpPr>
            <a:spLocks noGrp="1"/>
          </p:cNvSpPr>
          <p:nvPr>
            <p:ph idx="1"/>
            <p:custDataLst>
              <p:tags r:id="rId2"/>
            </p:custDataLst>
          </p:nvPr>
        </p:nvSpPr>
        <p:spPr/>
        <p:txBody>
          <a:bodyPr>
            <a:noAutofit/>
          </a:bodyPr>
          <a:lstStyle/>
          <a:p>
            <a:pPr algn="just"/>
            <a:r>
              <a:rPr lang="fr-CA" dirty="0" smtClean="0">
                <a:solidFill>
                  <a:schemeClr val="tx1">
                    <a:lumMod val="50000"/>
                  </a:schemeClr>
                </a:solidFill>
                <a:latin typeface="Calibri" panose="020F0502020204030204" pitchFamily="34" charset="0"/>
              </a:rPr>
              <a:t>Retrouvez le champion des GES :</a:t>
            </a:r>
            <a:endParaRPr lang="fr-CA" sz="2000" dirty="0">
              <a:solidFill>
                <a:schemeClr val="tx1">
                  <a:lumMod val="50000"/>
                </a:schemeClr>
              </a:solidFill>
              <a:latin typeface="Calibri" panose="020F0502020204030204" pitchFamily="34" charset="0"/>
            </a:endParaRPr>
          </a:p>
          <a:p>
            <a:pPr marL="0" indent="0" algn="just">
              <a:buNone/>
            </a:pPr>
            <a:endParaRPr lang="fr-CA" sz="2000" dirty="0" smtClean="0"/>
          </a:p>
        </p:txBody>
      </p:sp>
      <p:pic>
        <p:nvPicPr>
          <p:cNvPr id="9" name="Image 8"/>
          <p:cNvPicPr>
            <a:picLocks noChangeAspect="1"/>
          </p:cNvPicPr>
          <p:nvPr>
            <p:custDataLst>
              <p:tags r:id="rId3"/>
            </p:custDataLst>
          </p:nvPr>
        </p:nvPicPr>
        <p:blipFill>
          <a:blip r:embed="rId14" cstate="print">
            <a:extLst>
              <a:ext uri="{28A0092B-C50C-407E-A947-70E740481C1C}">
                <a14:useLocalDpi xmlns:a14="http://schemas.microsoft.com/office/drawing/2010/main" val="0"/>
              </a:ext>
            </a:extLst>
          </a:blip>
          <a:stretch>
            <a:fillRect/>
          </a:stretch>
        </p:blipFill>
        <p:spPr>
          <a:xfrm>
            <a:off x="5633482" y="3281310"/>
            <a:ext cx="659806" cy="7191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Image 15"/>
          <p:cNvPicPr>
            <a:picLocks noChangeAspect="1"/>
          </p:cNvPicPr>
          <p:nvPr>
            <p:custDataLst>
              <p:tags r:id="rId4"/>
            </p:custDataLst>
          </p:nvPr>
        </p:nvPicPr>
        <p:blipFill>
          <a:blip r:embed="rId15" cstate="print">
            <a:extLst>
              <a:ext uri="{28A0092B-C50C-407E-A947-70E740481C1C}">
                <a14:useLocalDpi xmlns:a14="http://schemas.microsoft.com/office/drawing/2010/main" val="0"/>
              </a:ext>
            </a:extLst>
          </a:blip>
          <a:stretch>
            <a:fillRect/>
          </a:stretch>
        </p:blipFill>
        <p:spPr>
          <a:xfrm>
            <a:off x="7134268" y="2982503"/>
            <a:ext cx="829418" cy="5250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Image 2"/>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3854657" y="3831676"/>
            <a:ext cx="937845" cy="5814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 9"/>
          <p:cNvPicPr>
            <a:picLocks noChangeAspect="1"/>
          </p:cNvPicPr>
          <p:nvPr>
            <p:custDataLst>
              <p:tags r:id="rId6"/>
            </p:custDataLst>
          </p:nvPr>
        </p:nvPicPr>
        <p:blipFill>
          <a:blip r:embed="rId17" cstate="print">
            <a:extLst>
              <a:ext uri="{28A0092B-C50C-407E-A947-70E740481C1C}">
                <a14:useLocalDpi xmlns:a14="http://schemas.microsoft.com/office/drawing/2010/main" val="0"/>
              </a:ext>
            </a:extLst>
          </a:blip>
          <a:stretch>
            <a:fillRect/>
          </a:stretch>
        </p:blipFill>
        <p:spPr>
          <a:xfrm>
            <a:off x="8746246" y="2213408"/>
            <a:ext cx="1196559" cy="9572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ZoneTexte 4"/>
          <p:cNvSpPr txBox="1"/>
          <p:nvPr/>
        </p:nvSpPr>
        <p:spPr>
          <a:xfrm>
            <a:off x="2147462" y="4068760"/>
            <a:ext cx="933450" cy="769441"/>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Ozone et PFC</a:t>
            </a:r>
            <a:endParaRPr lang="fr-CA" sz="2200" b="1" dirty="0">
              <a:solidFill>
                <a:schemeClr val="tx1">
                  <a:lumMod val="50000"/>
                </a:schemeClr>
              </a:solidFill>
              <a:latin typeface="Calibri" panose="020F0502020204030204" pitchFamily="34" charset="0"/>
            </a:endParaRPr>
          </a:p>
        </p:txBody>
      </p:sp>
      <p:sp>
        <p:nvSpPr>
          <p:cNvPr id="2" name="ZoneTexte 1"/>
          <p:cNvSpPr txBox="1"/>
          <p:nvPr/>
        </p:nvSpPr>
        <p:spPr>
          <a:xfrm>
            <a:off x="3800205" y="3220819"/>
            <a:ext cx="1046748"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Oxyde nitreux</a:t>
            </a:r>
            <a:endParaRPr lang="fr-CA" sz="2200" dirty="0">
              <a:solidFill>
                <a:schemeClr val="tx1">
                  <a:lumMod val="50000"/>
                </a:schemeClr>
              </a:solidFill>
              <a:latin typeface="Calibri" panose="020F0502020204030204" pitchFamily="34" charset="0"/>
            </a:endParaRPr>
          </a:p>
        </p:txBody>
      </p:sp>
      <p:sp>
        <p:nvSpPr>
          <p:cNvPr id="11" name="ZoneTexte 10"/>
          <p:cNvSpPr txBox="1"/>
          <p:nvPr/>
        </p:nvSpPr>
        <p:spPr>
          <a:xfrm>
            <a:off x="7193626" y="2498871"/>
            <a:ext cx="710702"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CO2</a:t>
            </a:r>
            <a:endParaRPr lang="fr-CA" sz="2200" dirty="0">
              <a:solidFill>
                <a:schemeClr val="tx1">
                  <a:lumMod val="50000"/>
                </a:schemeClr>
              </a:solidFill>
              <a:latin typeface="Calibri" panose="020F0502020204030204" pitchFamily="34" charset="0"/>
            </a:endParaRPr>
          </a:p>
        </p:txBody>
      </p:sp>
      <p:sp>
        <p:nvSpPr>
          <p:cNvPr id="12" name="ZoneTexte 11"/>
          <p:cNvSpPr txBox="1"/>
          <p:nvPr/>
        </p:nvSpPr>
        <p:spPr>
          <a:xfrm>
            <a:off x="8821151" y="1440641"/>
            <a:ext cx="1046748"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Vapeur d’eau</a:t>
            </a:r>
            <a:endParaRPr lang="fr-CA" sz="2200" dirty="0">
              <a:solidFill>
                <a:schemeClr val="tx1">
                  <a:lumMod val="50000"/>
                </a:schemeClr>
              </a:solidFill>
              <a:latin typeface="Calibri" panose="020F0502020204030204" pitchFamily="34" charset="0"/>
            </a:endParaRPr>
          </a:p>
        </p:txBody>
      </p:sp>
      <p:sp>
        <p:nvSpPr>
          <p:cNvPr id="14" name="ZoneTexte 13"/>
          <p:cNvSpPr txBox="1"/>
          <p:nvPr/>
        </p:nvSpPr>
        <p:spPr>
          <a:xfrm>
            <a:off x="5359624" y="2801323"/>
            <a:ext cx="124288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Méthane</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168469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42"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25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1" grpId="0"/>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normAutofit/>
          </a:bodyPr>
          <a:lstStyle/>
          <a:p>
            <a:pPr algn="just"/>
            <a:r>
              <a:rPr lang="fr-CA" dirty="0" smtClean="0">
                <a:solidFill>
                  <a:schemeClr val="tx1">
                    <a:lumMod val="50000"/>
                  </a:schemeClr>
                </a:solidFill>
                <a:latin typeface="Calibri" panose="020F0502020204030204" pitchFamily="34" charset="0"/>
              </a:rPr>
              <a:t>Puissance des GES</a:t>
            </a:r>
            <a:endParaRPr lang="fr-CA" dirty="0">
              <a:solidFill>
                <a:schemeClr val="tx1">
                  <a:lumMod val="50000"/>
                </a:schemeClr>
              </a:solidFill>
              <a:latin typeface="Calibri" panose="020F0502020204030204" pitchFamily="34" charset="0"/>
            </a:endParaRPr>
          </a:p>
        </p:txBody>
      </p:sp>
      <p:sp>
        <p:nvSpPr>
          <p:cNvPr id="9" name="Titre 12"/>
          <p:cNvSpPr>
            <a:spLocks noGrp="1"/>
          </p:cNvSpPr>
          <p:nvPr>
            <p:ph type="title"/>
            <p:custDataLst>
              <p:tags r:id="rId2"/>
            </p:custDataLst>
          </p:nvPr>
        </p:nvSpPr>
        <p:spPr>
          <a:xfrm>
            <a:off x="1065212" y="304800"/>
            <a:ext cx="10058402" cy="1219200"/>
          </a:xfrm>
        </p:spPr>
        <p:txBody>
          <a:bodyPr>
            <a:normAutofit/>
          </a:bodyPr>
          <a:lstStyle/>
          <a:p>
            <a:r>
              <a:rPr lang="fr-FR" sz="6000" noProof="1" smtClean="0"/>
              <a:t>L’effet de serre</a:t>
            </a:r>
            <a:endParaRPr lang="fr-FR" sz="6000" noProof="1"/>
          </a:p>
        </p:txBody>
      </p:sp>
      <p:graphicFrame>
        <p:nvGraphicFramePr>
          <p:cNvPr id="4" name="Tableau 3"/>
          <p:cNvGraphicFramePr>
            <a:graphicFrameLocks noGrp="1"/>
          </p:cNvGraphicFramePr>
          <p:nvPr>
            <p:custDataLst>
              <p:tags r:id="rId3"/>
            </p:custDataLst>
            <p:extLst>
              <p:ext uri="{D42A27DB-BD31-4B8C-83A1-F6EECF244321}">
                <p14:modId xmlns:p14="http://schemas.microsoft.com/office/powerpoint/2010/main" val="2099773092"/>
              </p:ext>
            </p:extLst>
          </p:nvPr>
        </p:nvGraphicFramePr>
        <p:xfrm>
          <a:off x="528031" y="2682442"/>
          <a:ext cx="11140227" cy="2956560"/>
        </p:xfrm>
        <a:graphic>
          <a:graphicData uri="http://schemas.openxmlformats.org/drawingml/2006/table">
            <a:tbl>
              <a:tblPr firstRow="1" bandRow="1">
                <a:tableStyleId>{F5AB1C69-6EDB-4FF4-983F-18BD219EF322}</a:tableStyleId>
              </a:tblPr>
              <a:tblGrid>
                <a:gridCol w="3713409"/>
                <a:gridCol w="3713409"/>
                <a:gridCol w="3713409"/>
              </a:tblGrid>
              <a:tr h="370840">
                <a:tc>
                  <a:txBody>
                    <a:bodyPr/>
                    <a:lstStyle/>
                    <a:p>
                      <a:pPr algn="ctr"/>
                      <a:endParaRPr lang="fr-CA" dirty="0" smtClean="0">
                        <a:solidFill>
                          <a:schemeClr val="tx1">
                            <a:lumMod val="75000"/>
                          </a:schemeClr>
                        </a:solidFill>
                      </a:endParaRPr>
                    </a:p>
                    <a:p>
                      <a:pPr algn="ctr"/>
                      <a:r>
                        <a:rPr lang="fr-CA" sz="2400" dirty="0" smtClean="0">
                          <a:solidFill>
                            <a:schemeClr val="tx1">
                              <a:lumMod val="50000"/>
                            </a:schemeClr>
                          </a:solidFill>
                          <a:latin typeface="Calibri" panose="020F0502020204030204" pitchFamily="34" charset="0"/>
                        </a:rPr>
                        <a:t>Gaz</a:t>
                      </a:r>
                      <a:endParaRPr lang="fr-CA" dirty="0">
                        <a:solidFill>
                          <a:schemeClr val="tx1">
                            <a:lumMod val="50000"/>
                          </a:schemeClr>
                        </a:solidFill>
                        <a:latin typeface="Calibri" panose="020F0502020204030204" pitchFamily="34" charset="0"/>
                      </a:endParaRPr>
                    </a:p>
                  </a:txBody>
                  <a:tcPr>
                    <a:solidFill>
                      <a:srgbClr val="B3DB6B"/>
                    </a:solidFill>
                  </a:tcPr>
                </a:tc>
                <a:tc>
                  <a:txBody>
                    <a:bodyPr/>
                    <a:lstStyle/>
                    <a:p>
                      <a:pPr algn="ctr"/>
                      <a:r>
                        <a:rPr lang="fr-CA" sz="2400" dirty="0" smtClean="0">
                          <a:solidFill>
                            <a:schemeClr val="tx1">
                              <a:lumMod val="50000"/>
                            </a:schemeClr>
                          </a:solidFill>
                          <a:latin typeface="Calibri" panose="020F0502020204030204" pitchFamily="34" charset="0"/>
                        </a:rPr>
                        <a:t>Durée de vie dans l’atmosphère</a:t>
                      </a:r>
                    </a:p>
                  </a:txBody>
                  <a:tcPr>
                    <a:solidFill>
                      <a:srgbClr val="B3DB6B"/>
                    </a:solidFill>
                  </a:tcPr>
                </a:tc>
                <a:tc>
                  <a:txBody>
                    <a:bodyPr/>
                    <a:lstStyle/>
                    <a:p>
                      <a:pPr algn="ctr"/>
                      <a:r>
                        <a:rPr lang="fr-CA" sz="2400" dirty="0" smtClean="0">
                          <a:solidFill>
                            <a:schemeClr val="tx1">
                              <a:lumMod val="50000"/>
                            </a:schemeClr>
                          </a:solidFill>
                          <a:latin typeface="Calibri" panose="020F0502020204030204" pitchFamily="34" charset="0"/>
                        </a:rPr>
                        <a:t>Potentiel de réchauffement sur</a:t>
                      </a:r>
                      <a:r>
                        <a:rPr lang="fr-CA" sz="2400" baseline="0" dirty="0" smtClean="0">
                          <a:solidFill>
                            <a:schemeClr val="tx1">
                              <a:lumMod val="50000"/>
                            </a:schemeClr>
                          </a:solidFill>
                          <a:latin typeface="Calibri" panose="020F0502020204030204" pitchFamily="34" charset="0"/>
                        </a:rPr>
                        <a:t> </a:t>
                      </a:r>
                      <a:r>
                        <a:rPr lang="fr-CA" sz="2400" dirty="0" smtClean="0">
                          <a:solidFill>
                            <a:schemeClr val="tx1">
                              <a:lumMod val="50000"/>
                            </a:schemeClr>
                          </a:solidFill>
                          <a:latin typeface="Calibri" panose="020F0502020204030204" pitchFamily="34" charset="0"/>
                        </a:rPr>
                        <a:t>100 ans</a:t>
                      </a:r>
                      <a:endParaRPr lang="fr-CA" sz="2400" dirty="0">
                        <a:solidFill>
                          <a:schemeClr val="tx1">
                            <a:lumMod val="50000"/>
                          </a:schemeClr>
                        </a:solidFill>
                        <a:latin typeface="Calibri" panose="020F0502020204030204" pitchFamily="34" charset="0"/>
                      </a:endParaRPr>
                    </a:p>
                  </a:txBody>
                  <a:tcPr>
                    <a:solidFill>
                      <a:srgbClr val="B3DB6B"/>
                    </a:solidFill>
                  </a:tcPr>
                </a:tc>
              </a:tr>
              <a:tr h="370840">
                <a:tc>
                  <a:txBody>
                    <a:bodyPr/>
                    <a:lstStyle/>
                    <a:p>
                      <a:r>
                        <a:rPr lang="fr-CA" sz="2200" dirty="0" smtClean="0">
                          <a:solidFill>
                            <a:schemeClr val="tx1">
                              <a:lumMod val="50000"/>
                            </a:schemeClr>
                          </a:solidFill>
                          <a:latin typeface="Calibri" panose="020F0502020204030204" pitchFamily="34" charset="0"/>
                        </a:rPr>
                        <a:t>Vapeur</a:t>
                      </a:r>
                      <a:r>
                        <a:rPr lang="fr-CA" sz="2200" baseline="0" dirty="0" smtClean="0">
                          <a:solidFill>
                            <a:schemeClr val="tx1">
                              <a:lumMod val="50000"/>
                            </a:schemeClr>
                          </a:solidFill>
                          <a:latin typeface="Calibri" panose="020F0502020204030204" pitchFamily="34" charset="0"/>
                        </a:rPr>
                        <a:t> d’eau (H2O)</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i="0" dirty="0" smtClean="0">
                          <a:solidFill>
                            <a:schemeClr val="tx1">
                              <a:lumMod val="50000"/>
                            </a:schemeClr>
                          </a:solidFill>
                          <a:latin typeface="Calibri" panose="020F0502020204030204" pitchFamily="34" charset="0"/>
                        </a:rPr>
                        <a:t>1 semaine</a:t>
                      </a:r>
                      <a:endParaRPr lang="fr-CA" sz="2200" i="0" dirty="0">
                        <a:solidFill>
                          <a:schemeClr val="tx1">
                            <a:lumMod val="50000"/>
                          </a:schemeClr>
                        </a:solidFill>
                        <a:latin typeface="Calibri" panose="020F0502020204030204" pitchFamily="34" charset="0"/>
                      </a:endParaRPr>
                    </a:p>
                  </a:txBody>
                  <a:tcPr/>
                </a:tc>
                <a:tc>
                  <a:txBody>
                    <a:bodyPr/>
                    <a:lstStyle/>
                    <a:p>
                      <a:pPr algn="ctr"/>
                      <a:r>
                        <a:rPr lang="fr-CA" sz="2200" dirty="0" smtClean="0">
                          <a:solidFill>
                            <a:schemeClr val="tx1">
                              <a:lumMod val="50000"/>
                            </a:schemeClr>
                          </a:solidFill>
                          <a:latin typeface="Calibri" panose="020F0502020204030204" pitchFamily="34" charset="0"/>
                        </a:rPr>
                        <a:t>-</a:t>
                      </a:r>
                      <a:endParaRPr lang="fr-CA" sz="2200" dirty="0">
                        <a:solidFill>
                          <a:schemeClr val="tx1">
                            <a:lumMod val="50000"/>
                          </a:schemeClr>
                        </a:solidFill>
                        <a:latin typeface="Calibri" panose="020F0502020204030204" pitchFamily="34" charset="0"/>
                      </a:endParaRPr>
                    </a:p>
                  </a:txBody>
                  <a:tcPr/>
                </a:tc>
              </a:tr>
              <a:tr h="370840">
                <a:tc>
                  <a:txBody>
                    <a:bodyPr/>
                    <a:lstStyle/>
                    <a:p>
                      <a:r>
                        <a:rPr lang="fr-CA" sz="2200" dirty="0" smtClean="0">
                          <a:solidFill>
                            <a:schemeClr val="tx1">
                              <a:lumMod val="50000"/>
                            </a:schemeClr>
                          </a:solidFill>
                          <a:latin typeface="Calibri" panose="020F0502020204030204" pitchFamily="34" charset="0"/>
                        </a:rPr>
                        <a:t>Dioxyde de carbone (CO2)</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dirty="0" smtClean="0">
                          <a:solidFill>
                            <a:schemeClr val="tx1">
                              <a:lumMod val="50000"/>
                            </a:schemeClr>
                          </a:solidFill>
                          <a:latin typeface="Calibri" panose="020F0502020204030204" pitchFamily="34" charset="0"/>
                        </a:rPr>
                        <a:t>100 ans</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b="1" dirty="0" smtClean="0">
                          <a:solidFill>
                            <a:schemeClr val="tx1">
                              <a:lumMod val="50000"/>
                            </a:schemeClr>
                          </a:solidFill>
                          <a:latin typeface="Calibri" panose="020F0502020204030204" pitchFamily="34" charset="0"/>
                        </a:rPr>
                        <a:t>1</a:t>
                      </a:r>
                      <a:endParaRPr lang="fr-CA" sz="2200" b="1" dirty="0">
                        <a:solidFill>
                          <a:schemeClr val="tx1">
                            <a:lumMod val="50000"/>
                          </a:schemeClr>
                        </a:solidFill>
                        <a:latin typeface="Calibri" panose="020F0502020204030204" pitchFamily="34" charset="0"/>
                      </a:endParaRPr>
                    </a:p>
                  </a:txBody>
                  <a:tcPr/>
                </a:tc>
              </a:tr>
              <a:tr h="370840">
                <a:tc>
                  <a:txBody>
                    <a:bodyPr/>
                    <a:lstStyle/>
                    <a:p>
                      <a:r>
                        <a:rPr lang="fr-CA" sz="2200" dirty="0" smtClean="0">
                          <a:solidFill>
                            <a:schemeClr val="tx1">
                              <a:lumMod val="50000"/>
                            </a:schemeClr>
                          </a:solidFill>
                          <a:latin typeface="Calibri" panose="020F0502020204030204" pitchFamily="34" charset="0"/>
                        </a:rPr>
                        <a:t>Méthane (CH4)</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dirty="0" smtClean="0">
                          <a:solidFill>
                            <a:schemeClr val="tx1">
                              <a:lumMod val="50000"/>
                            </a:schemeClr>
                          </a:solidFill>
                          <a:latin typeface="Calibri" panose="020F0502020204030204" pitchFamily="34" charset="0"/>
                        </a:rPr>
                        <a:t>12 ans</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b="1" dirty="0" smtClean="0">
                          <a:solidFill>
                            <a:schemeClr val="tx1">
                              <a:lumMod val="50000"/>
                            </a:schemeClr>
                          </a:solidFill>
                          <a:latin typeface="Calibri" panose="020F0502020204030204" pitchFamily="34" charset="0"/>
                        </a:rPr>
                        <a:t>20</a:t>
                      </a:r>
                      <a:endParaRPr lang="fr-CA" sz="2200" b="1" dirty="0">
                        <a:solidFill>
                          <a:schemeClr val="tx1">
                            <a:lumMod val="50000"/>
                          </a:schemeClr>
                        </a:solidFill>
                        <a:latin typeface="Calibri" panose="020F0502020204030204" pitchFamily="34" charset="0"/>
                      </a:endParaRPr>
                    </a:p>
                  </a:txBody>
                  <a:tcPr/>
                </a:tc>
              </a:tr>
              <a:tr h="370840">
                <a:tc>
                  <a:txBody>
                    <a:bodyPr/>
                    <a:lstStyle/>
                    <a:p>
                      <a:r>
                        <a:rPr lang="fr-CA" sz="2200" dirty="0" smtClean="0">
                          <a:solidFill>
                            <a:schemeClr val="tx1">
                              <a:lumMod val="50000"/>
                            </a:schemeClr>
                          </a:solidFill>
                          <a:latin typeface="Calibri" panose="020F0502020204030204" pitchFamily="34" charset="0"/>
                        </a:rPr>
                        <a:t>Oxyde Nitreux (N2O)</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dirty="0" smtClean="0">
                          <a:solidFill>
                            <a:schemeClr val="tx1">
                              <a:lumMod val="50000"/>
                            </a:schemeClr>
                          </a:solidFill>
                          <a:latin typeface="Calibri" panose="020F0502020204030204" pitchFamily="34" charset="0"/>
                        </a:rPr>
                        <a:t>114 ans</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b="1" dirty="0" smtClean="0">
                          <a:solidFill>
                            <a:schemeClr val="tx1">
                              <a:lumMod val="50000"/>
                            </a:schemeClr>
                          </a:solidFill>
                          <a:latin typeface="Calibri" panose="020F0502020204030204" pitchFamily="34" charset="0"/>
                        </a:rPr>
                        <a:t>310</a:t>
                      </a:r>
                      <a:endParaRPr lang="fr-CA" sz="2200" b="1" dirty="0">
                        <a:solidFill>
                          <a:schemeClr val="tx1">
                            <a:lumMod val="50000"/>
                          </a:schemeClr>
                        </a:solidFill>
                        <a:latin typeface="Calibri" panose="020F0502020204030204" pitchFamily="34" charset="0"/>
                      </a:endParaRPr>
                    </a:p>
                  </a:txBody>
                  <a:tcPr/>
                </a:tc>
              </a:tr>
              <a:tr h="370840">
                <a:tc>
                  <a:txBody>
                    <a:bodyPr/>
                    <a:lstStyle/>
                    <a:p>
                      <a:r>
                        <a:rPr lang="fr-CA" sz="2200" baseline="0" dirty="0" err="1" smtClean="0">
                          <a:solidFill>
                            <a:schemeClr val="tx1">
                              <a:lumMod val="50000"/>
                            </a:schemeClr>
                          </a:solidFill>
                          <a:latin typeface="Calibri" panose="020F0502020204030204" pitchFamily="34" charset="0"/>
                        </a:rPr>
                        <a:t>Perfluorocarbures</a:t>
                      </a:r>
                      <a:r>
                        <a:rPr lang="fr-CA" sz="2200" baseline="0" dirty="0" smtClean="0">
                          <a:solidFill>
                            <a:schemeClr val="tx1">
                              <a:lumMod val="50000"/>
                            </a:schemeClr>
                          </a:solidFill>
                          <a:latin typeface="Calibri" panose="020F0502020204030204" pitchFamily="34" charset="0"/>
                        </a:rPr>
                        <a:t> (PFC)</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dirty="0" smtClean="0">
                          <a:solidFill>
                            <a:schemeClr val="tx1">
                              <a:lumMod val="50000"/>
                            </a:schemeClr>
                          </a:solidFill>
                          <a:latin typeface="Calibri" panose="020F0502020204030204" pitchFamily="34" charset="0"/>
                        </a:rPr>
                        <a:t>26 000 ans</a:t>
                      </a:r>
                      <a:endParaRPr lang="fr-CA" sz="2200" dirty="0">
                        <a:solidFill>
                          <a:schemeClr val="tx1">
                            <a:lumMod val="50000"/>
                          </a:schemeClr>
                        </a:solidFill>
                        <a:latin typeface="Calibri" panose="020F0502020204030204" pitchFamily="34" charset="0"/>
                      </a:endParaRPr>
                    </a:p>
                  </a:txBody>
                  <a:tcPr/>
                </a:tc>
                <a:tc>
                  <a:txBody>
                    <a:bodyPr/>
                    <a:lstStyle/>
                    <a:p>
                      <a:pPr algn="ctr"/>
                      <a:r>
                        <a:rPr lang="fr-CA" sz="2200" b="1" dirty="0" smtClean="0">
                          <a:solidFill>
                            <a:schemeClr val="tx1">
                              <a:lumMod val="50000"/>
                            </a:schemeClr>
                          </a:solidFill>
                          <a:latin typeface="Calibri" panose="020F0502020204030204" pitchFamily="34" charset="0"/>
                        </a:rPr>
                        <a:t>7</a:t>
                      </a:r>
                      <a:r>
                        <a:rPr lang="fr-CA" sz="2200" b="1" baseline="0" dirty="0" smtClean="0">
                          <a:solidFill>
                            <a:schemeClr val="tx1">
                              <a:lumMod val="50000"/>
                            </a:schemeClr>
                          </a:solidFill>
                          <a:latin typeface="Calibri" panose="020F0502020204030204" pitchFamily="34" charset="0"/>
                        </a:rPr>
                        <a:t> 600</a:t>
                      </a:r>
                      <a:endParaRPr lang="fr-CA" sz="2200" b="1" dirty="0">
                        <a:solidFill>
                          <a:schemeClr val="tx1">
                            <a:lumMod val="50000"/>
                          </a:schemeClr>
                        </a:solidFill>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528508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custDataLst>
              <p:tags r:id="rId1"/>
            </p:custDataLst>
          </p:nvPr>
        </p:nvSpPr>
        <p:spPr/>
        <p:txBody>
          <a:bodyPr>
            <a:normAutofit/>
          </a:bodyPr>
          <a:lstStyle/>
          <a:p>
            <a:pPr algn="just"/>
            <a:r>
              <a:rPr lang="fr-CA" dirty="0" smtClean="0">
                <a:solidFill>
                  <a:schemeClr val="tx1">
                    <a:lumMod val="50000"/>
                  </a:schemeClr>
                </a:solidFill>
                <a:latin typeface="Calibri" panose="020F0502020204030204" pitchFamily="34" charset="0"/>
              </a:rPr>
              <a:t>La « Bombe méthane » :</a:t>
            </a:r>
          </a:p>
          <a:p>
            <a:pPr algn="just"/>
            <a:endParaRPr lang="fr-CA" dirty="0">
              <a:solidFill>
                <a:schemeClr val="tx1">
                  <a:lumMod val="75000"/>
                </a:schemeClr>
              </a:solidFill>
            </a:endParaRPr>
          </a:p>
          <a:p>
            <a:pPr algn="just"/>
            <a:endParaRPr lang="fr-CA" dirty="0" smtClean="0">
              <a:solidFill>
                <a:schemeClr val="tx1">
                  <a:lumMod val="75000"/>
                </a:schemeClr>
              </a:solidFill>
            </a:endParaRPr>
          </a:p>
          <a:p>
            <a:pPr marL="0" indent="0" algn="ctr">
              <a:buNone/>
            </a:pPr>
            <a:r>
              <a:rPr lang="fr-CA" sz="1800" dirty="0" smtClean="0">
                <a:solidFill>
                  <a:schemeClr val="tx1">
                    <a:lumMod val="50000"/>
                  </a:schemeClr>
                </a:solidFill>
                <a:latin typeface="Calibri" panose="020F0502020204030204" pitchFamily="34" charset="0"/>
              </a:rPr>
              <a:t>Vidéo « 5-La bombe méthane »</a:t>
            </a:r>
            <a:endParaRPr lang="fr-CA" dirty="0" smtClean="0">
              <a:solidFill>
                <a:schemeClr val="tx1">
                  <a:lumMod val="50000"/>
                </a:schemeClr>
              </a:solidFill>
              <a:latin typeface="Calibri" panose="020F0502020204030204" pitchFamily="34" charset="0"/>
            </a:endParaRPr>
          </a:p>
          <a:p>
            <a:pPr algn="just"/>
            <a:endParaRPr lang="fr-CA" dirty="0">
              <a:solidFill>
                <a:schemeClr val="tx1">
                  <a:lumMod val="75000"/>
                </a:schemeClr>
              </a:solidFill>
            </a:endParaRPr>
          </a:p>
          <a:p>
            <a:pPr algn="just"/>
            <a:endParaRPr lang="fr-CA" dirty="0">
              <a:solidFill>
                <a:schemeClr val="tx1">
                  <a:lumMod val="75000"/>
                </a:schemeClr>
              </a:solidFill>
            </a:endParaRPr>
          </a:p>
        </p:txBody>
      </p:sp>
      <p:sp>
        <p:nvSpPr>
          <p:cNvPr id="9" name="Titre 12"/>
          <p:cNvSpPr>
            <a:spLocks noGrp="1"/>
          </p:cNvSpPr>
          <p:nvPr>
            <p:ph type="title"/>
            <p:custDataLst>
              <p:tags r:id="rId2"/>
            </p:custDataLst>
          </p:nvPr>
        </p:nvSpPr>
        <p:spPr>
          <a:xfrm>
            <a:off x="1065212" y="304800"/>
            <a:ext cx="10058402" cy="1219200"/>
          </a:xfrm>
        </p:spPr>
        <p:txBody>
          <a:bodyPr>
            <a:normAutofit/>
          </a:bodyPr>
          <a:lstStyle/>
          <a:p>
            <a:r>
              <a:rPr lang="fr-FR" sz="6000" noProof="1" smtClean="0"/>
              <a:t>L’effet de serre</a:t>
            </a:r>
            <a:endParaRPr lang="fr-FR" sz="6000" noProof="1"/>
          </a:p>
        </p:txBody>
      </p:sp>
    </p:spTree>
    <p:extLst>
      <p:ext uri="{BB962C8B-B14F-4D97-AF65-F5344CB8AC3E}">
        <p14:creationId xmlns:p14="http://schemas.microsoft.com/office/powerpoint/2010/main" val="706918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fade">
                                      <p:cBhvr>
                                        <p:cTn id="1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L’effet de serre	</a:t>
            </a:r>
            <a:endParaRPr lang="fr-FR" sz="6000" noProof="1"/>
          </a:p>
        </p:txBody>
      </p:sp>
      <p:sp>
        <p:nvSpPr>
          <p:cNvPr id="8" name="Espace réservé du contenu 7"/>
          <p:cNvSpPr>
            <a:spLocks noGrp="1"/>
          </p:cNvSpPr>
          <p:nvPr>
            <p:ph idx="1"/>
            <p:custDataLst>
              <p:tags r:id="rId2"/>
            </p:custDataLst>
          </p:nvPr>
        </p:nvSpPr>
        <p:spPr/>
        <p:txBody>
          <a:bodyPr/>
          <a:lstStyle/>
          <a:p>
            <a:pPr algn="just"/>
            <a:r>
              <a:rPr lang="fr-CA" dirty="0" smtClean="0">
                <a:solidFill>
                  <a:schemeClr val="tx1">
                    <a:lumMod val="50000"/>
                  </a:schemeClr>
                </a:solidFill>
                <a:latin typeface="Calibri" panose="020F0502020204030204" pitchFamily="34" charset="0"/>
              </a:rPr>
              <a:t>Plusieurs phénomènes naturels vont émettre les GES :</a:t>
            </a:r>
            <a:endParaRPr lang="fr-CA" dirty="0">
              <a:solidFill>
                <a:schemeClr val="tx1">
                  <a:lumMod val="50000"/>
                </a:schemeClr>
              </a:solidFill>
              <a:latin typeface="Calibri" panose="020F0502020204030204" pitchFamily="34" charset="0"/>
            </a:endParaRPr>
          </a:p>
        </p:txBody>
      </p:sp>
      <p:pic>
        <p:nvPicPr>
          <p:cNvPr id="6" name="Image 5"/>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a:xfrm>
            <a:off x="6343981" y="3223890"/>
            <a:ext cx="1244635" cy="1246523"/>
          </a:xfrm>
          <a:prstGeom prst="rect">
            <a:avLst/>
          </a:prstGeom>
        </p:spPr>
      </p:pic>
      <p:pic>
        <p:nvPicPr>
          <p:cNvPr id="7" name="Image 6"/>
          <p:cNvPicPr>
            <a:picLocks noChangeAspect="1"/>
          </p:cNvPicPr>
          <p:nvPr>
            <p:custDataLst>
              <p:tags r:id="rId4"/>
            </p:custDataLst>
          </p:nvPr>
        </p:nvPicPr>
        <p:blipFill>
          <a:blip r:embed="rId24" cstate="print">
            <a:extLst>
              <a:ext uri="{28A0092B-C50C-407E-A947-70E740481C1C}">
                <a14:useLocalDpi xmlns:a14="http://schemas.microsoft.com/office/drawing/2010/main" val="0"/>
              </a:ext>
            </a:extLst>
          </a:blip>
          <a:stretch>
            <a:fillRect/>
          </a:stretch>
        </p:blipFill>
        <p:spPr>
          <a:xfrm>
            <a:off x="4708473" y="3223890"/>
            <a:ext cx="1437934" cy="1246523"/>
          </a:xfrm>
          <a:prstGeom prst="rect">
            <a:avLst/>
          </a:prstGeom>
        </p:spPr>
      </p:pic>
      <p:pic>
        <p:nvPicPr>
          <p:cNvPr id="9" name="Image 8"/>
          <p:cNvPicPr>
            <a:picLocks noChangeAspect="1"/>
          </p:cNvPicPr>
          <p:nvPr>
            <p:custDataLst>
              <p:tags r:id="rId5"/>
            </p:custDataLst>
          </p:nvPr>
        </p:nvPicPr>
        <p:blipFill>
          <a:blip r:embed="rId25" cstate="print">
            <a:extLst>
              <a:ext uri="{28A0092B-C50C-407E-A947-70E740481C1C}">
                <a14:useLocalDpi xmlns:a14="http://schemas.microsoft.com/office/drawing/2010/main" val="0"/>
              </a:ext>
            </a:extLst>
          </a:blip>
          <a:stretch>
            <a:fillRect/>
          </a:stretch>
        </p:blipFill>
        <p:spPr>
          <a:xfrm>
            <a:off x="8875295" y="2712627"/>
            <a:ext cx="419755" cy="531223"/>
          </a:xfrm>
          <a:prstGeom prst="rect">
            <a:avLst/>
          </a:prstGeom>
        </p:spPr>
      </p:pic>
      <p:pic>
        <p:nvPicPr>
          <p:cNvPr id="10" name="Image 9"/>
          <p:cNvPicPr>
            <a:picLocks noChangeAspect="1"/>
          </p:cNvPicPr>
          <p:nvPr>
            <p:custDataLst>
              <p:tags r:id="rId6"/>
            </p:custDataLst>
          </p:nvPr>
        </p:nvPicPr>
        <p:blipFill>
          <a:blip r:embed="rId26" cstate="print">
            <a:extLst>
              <a:ext uri="{28A0092B-C50C-407E-A947-70E740481C1C}">
                <a14:useLocalDpi xmlns:a14="http://schemas.microsoft.com/office/drawing/2010/main" val="0"/>
              </a:ext>
            </a:extLst>
          </a:blip>
          <a:stretch>
            <a:fillRect/>
          </a:stretch>
        </p:blipFill>
        <p:spPr>
          <a:xfrm>
            <a:off x="10131703" y="2784640"/>
            <a:ext cx="433320" cy="387199"/>
          </a:xfrm>
          <a:prstGeom prst="rect">
            <a:avLst/>
          </a:prstGeom>
        </p:spPr>
      </p:pic>
      <p:graphicFrame>
        <p:nvGraphicFramePr>
          <p:cNvPr id="14" name="Diagramme 13"/>
          <p:cNvGraphicFramePr/>
          <p:nvPr>
            <p:custDataLst>
              <p:tags r:id="rId7"/>
            </p:custDataLst>
            <p:extLst>
              <p:ext uri="{D42A27DB-BD31-4B8C-83A1-F6EECF244321}">
                <p14:modId xmlns:p14="http://schemas.microsoft.com/office/powerpoint/2010/main" val="3701294925"/>
              </p:ext>
            </p:extLst>
          </p:nvPr>
        </p:nvGraphicFramePr>
        <p:xfrm>
          <a:off x="8260160" y="2758019"/>
          <a:ext cx="2687415" cy="1914039"/>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sp>
        <p:nvSpPr>
          <p:cNvPr id="4" name="ZoneTexte 3"/>
          <p:cNvSpPr txBox="1"/>
          <p:nvPr>
            <p:custDataLst>
              <p:tags r:id="rId8"/>
            </p:custDataLst>
          </p:nvPr>
        </p:nvSpPr>
        <p:spPr>
          <a:xfrm>
            <a:off x="1623032" y="4672058"/>
            <a:ext cx="2288567"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Le cycle de l’eau</a:t>
            </a:r>
            <a:endParaRPr lang="fr-CA" sz="2200" dirty="0">
              <a:solidFill>
                <a:schemeClr val="tx1">
                  <a:lumMod val="50000"/>
                </a:schemeClr>
              </a:solidFill>
              <a:latin typeface="Calibri" panose="020F0502020204030204" pitchFamily="34" charset="0"/>
            </a:endParaRPr>
          </a:p>
        </p:txBody>
      </p:sp>
      <p:sp>
        <p:nvSpPr>
          <p:cNvPr id="19" name="ZoneTexte 18"/>
          <p:cNvSpPr txBox="1"/>
          <p:nvPr>
            <p:custDataLst>
              <p:tags r:id="rId9"/>
            </p:custDataLst>
          </p:nvPr>
        </p:nvSpPr>
        <p:spPr>
          <a:xfrm>
            <a:off x="4735866" y="4699013"/>
            <a:ext cx="1608115"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Éruptions volcaniques</a:t>
            </a:r>
            <a:endParaRPr lang="fr-CA" sz="2200" dirty="0">
              <a:solidFill>
                <a:schemeClr val="tx1">
                  <a:lumMod val="50000"/>
                </a:schemeClr>
              </a:solidFill>
              <a:latin typeface="Calibri" panose="020F0502020204030204" pitchFamily="34" charset="0"/>
            </a:endParaRPr>
          </a:p>
        </p:txBody>
      </p:sp>
      <p:sp>
        <p:nvSpPr>
          <p:cNvPr id="20" name="ZoneTexte 19"/>
          <p:cNvSpPr txBox="1"/>
          <p:nvPr>
            <p:custDataLst>
              <p:tags r:id="rId10"/>
            </p:custDataLst>
          </p:nvPr>
        </p:nvSpPr>
        <p:spPr>
          <a:xfrm>
            <a:off x="6462074" y="4699013"/>
            <a:ext cx="1608115"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Feux de forêt</a:t>
            </a:r>
            <a:endParaRPr lang="fr-CA" sz="2200" dirty="0">
              <a:solidFill>
                <a:schemeClr val="tx1">
                  <a:lumMod val="50000"/>
                </a:schemeClr>
              </a:solidFill>
              <a:latin typeface="Calibri" panose="020F0502020204030204" pitchFamily="34" charset="0"/>
            </a:endParaRPr>
          </a:p>
        </p:txBody>
      </p:sp>
      <p:sp>
        <p:nvSpPr>
          <p:cNvPr id="21" name="ZoneTexte 20"/>
          <p:cNvSpPr txBox="1"/>
          <p:nvPr>
            <p:custDataLst>
              <p:tags r:id="rId11"/>
            </p:custDataLst>
          </p:nvPr>
        </p:nvSpPr>
        <p:spPr>
          <a:xfrm>
            <a:off x="8707744" y="4704987"/>
            <a:ext cx="2064312"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Décomposition des végétaux</a:t>
            </a:r>
            <a:endParaRPr lang="fr-CA" sz="2200" dirty="0">
              <a:solidFill>
                <a:schemeClr val="tx1">
                  <a:lumMod val="50000"/>
                </a:schemeClr>
              </a:solidFill>
              <a:latin typeface="Calibri" panose="020F0502020204030204" pitchFamily="34" charset="0"/>
            </a:endParaRPr>
          </a:p>
        </p:txBody>
      </p:sp>
      <p:graphicFrame>
        <p:nvGraphicFramePr>
          <p:cNvPr id="18" name="Diagramme 17"/>
          <p:cNvGraphicFramePr/>
          <p:nvPr>
            <p:custDataLst>
              <p:tags r:id="rId12"/>
            </p:custDataLst>
            <p:extLst>
              <p:ext uri="{D42A27DB-BD31-4B8C-83A1-F6EECF244321}">
                <p14:modId xmlns:p14="http://schemas.microsoft.com/office/powerpoint/2010/main" val="3570942252"/>
              </p:ext>
            </p:extLst>
          </p:nvPr>
        </p:nvGraphicFramePr>
        <p:xfrm>
          <a:off x="2124120" y="3171839"/>
          <a:ext cx="1286390" cy="1013795"/>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sp>
        <p:nvSpPr>
          <p:cNvPr id="22" name="Rectangle 21"/>
          <p:cNvSpPr/>
          <p:nvPr>
            <p:custDataLst>
              <p:tags r:id="rId13"/>
            </p:custDataLst>
          </p:nvPr>
        </p:nvSpPr>
        <p:spPr>
          <a:xfrm>
            <a:off x="2431306" y="3553262"/>
            <a:ext cx="665140" cy="261610"/>
          </a:xfrm>
          <a:prstGeom prst="rect">
            <a:avLst/>
          </a:prstGeom>
          <a:noFill/>
        </p:spPr>
        <p:txBody>
          <a:bodyPr wrap="square" lIns="91440" tIns="45720" rIns="91440" bIns="45720">
            <a:spAutoFit/>
          </a:bodyPr>
          <a:lstStyle/>
          <a:p>
            <a:pPr algn="ctr"/>
            <a:r>
              <a:rPr lang="fr-FR" sz="1100" b="1" dirty="0" smtClean="0">
                <a:ln w="22225">
                  <a:solidFill>
                    <a:schemeClr val="accent2"/>
                  </a:solidFill>
                  <a:prstDash val="solid"/>
                </a:ln>
                <a:solidFill>
                  <a:schemeClr val="accent2">
                    <a:lumMod val="40000"/>
                    <a:lumOff val="60000"/>
                  </a:schemeClr>
                </a:solidFill>
              </a:rPr>
              <a:t>H2O</a:t>
            </a:r>
            <a:endParaRPr lang="fr-FR" sz="11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23" name="Image 22"/>
          <p:cNvPicPr>
            <a:picLocks noChangeAspect="1"/>
          </p:cNvPicPr>
          <p:nvPr>
            <p:custDataLst>
              <p:tags r:id="rId14"/>
            </p:custDataLst>
          </p:nvPr>
        </p:nvPicPr>
        <p:blipFill>
          <a:blip r:embed="rId37" cstate="print">
            <a:extLst>
              <a:ext uri="{28A0092B-C50C-407E-A947-70E740481C1C}">
                <a14:useLocalDpi xmlns:a14="http://schemas.microsoft.com/office/drawing/2010/main" val="0"/>
              </a:ext>
            </a:extLst>
          </a:blip>
          <a:stretch>
            <a:fillRect/>
          </a:stretch>
        </p:blipFill>
        <p:spPr>
          <a:xfrm rot="10800000" flipH="1" flipV="1">
            <a:off x="1702022" y="3376379"/>
            <a:ext cx="500381" cy="615375"/>
          </a:xfrm>
          <a:prstGeom prst="rect">
            <a:avLst/>
          </a:prstGeom>
        </p:spPr>
      </p:pic>
      <p:pic>
        <p:nvPicPr>
          <p:cNvPr id="26" name="Image 25"/>
          <p:cNvPicPr>
            <a:picLocks noChangeAspect="1"/>
          </p:cNvPicPr>
          <p:nvPr>
            <p:custDataLst>
              <p:tags r:id="rId15"/>
            </p:custDataLst>
          </p:nvPr>
        </p:nvPicPr>
        <p:blipFill>
          <a:blip r:embed="rId38" cstate="print">
            <a:extLst>
              <a:ext uri="{28A0092B-C50C-407E-A947-70E740481C1C}">
                <a14:useLocalDpi xmlns:a14="http://schemas.microsoft.com/office/drawing/2010/main" val="0"/>
              </a:ext>
            </a:extLst>
          </a:blip>
          <a:stretch>
            <a:fillRect/>
          </a:stretch>
        </p:blipFill>
        <p:spPr>
          <a:xfrm rot="10800000" flipH="1" flipV="1">
            <a:off x="2468380" y="4161950"/>
            <a:ext cx="590992" cy="445050"/>
          </a:xfrm>
          <a:prstGeom prst="rect">
            <a:avLst/>
          </a:prstGeom>
        </p:spPr>
      </p:pic>
      <p:pic>
        <p:nvPicPr>
          <p:cNvPr id="28" name="Image 27"/>
          <p:cNvPicPr>
            <a:picLocks noChangeAspect="1"/>
          </p:cNvPicPr>
          <p:nvPr>
            <p:custDataLst>
              <p:tags r:id="rId16"/>
            </p:custDataLst>
          </p:nvPr>
        </p:nvPicPr>
        <p:blipFill>
          <a:blip r:embed="rId39" cstate="print">
            <a:extLst>
              <a:ext uri="{28A0092B-C50C-407E-A947-70E740481C1C}">
                <a14:useLocalDpi xmlns:a14="http://schemas.microsoft.com/office/drawing/2010/main" val="0"/>
              </a:ext>
            </a:extLst>
          </a:blip>
          <a:stretch>
            <a:fillRect/>
          </a:stretch>
        </p:blipFill>
        <p:spPr>
          <a:xfrm rot="10800000" flipH="1" flipV="1">
            <a:off x="3339593" y="3461542"/>
            <a:ext cx="544329" cy="445050"/>
          </a:xfrm>
          <a:prstGeom prst="rect">
            <a:avLst/>
          </a:prstGeom>
        </p:spPr>
      </p:pic>
      <p:sp>
        <p:nvSpPr>
          <p:cNvPr id="3" name="ZoneTexte 2"/>
          <p:cNvSpPr txBox="1"/>
          <p:nvPr/>
        </p:nvSpPr>
        <p:spPr>
          <a:xfrm>
            <a:off x="1065212" y="1745363"/>
            <a:ext cx="6845657" cy="738664"/>
          </a:xfrm>
          <a:prstGeom prst="rect">
            <a:avLst/>
          </a:prstGeom>
          <a:noFill/>
        </p:spPr>
        <p:txBody>
          <a:bodyPr wrap="none" rtlCol="0">
            <a:spAutoFit/>
          </a:bodyPr>
          <a:lstStyle/>
          <a:p>
            <a:pPr marL="342900" indent="-342900">
              <a:buFont typeface="Arial" panose="020B0604020202020204" pitchFamily="34" charset="0"/>
              <a:buChar char="•"/>
            </a:pPr>
            <a:r>
              <a:rPr lang="fr-CA" sz="2400" dirty="0">
                <a:solidFill>
                  <a:schemeClr val="tx1">
                    <a:lumMod val="50000"/>
                  </a:schemeClr>
                </a:solidFill>
                <a:latin typeface="Calibri" panose="020F0502020204030204" pitchFamily="34" charset="0"/>
              </a:rPr>
              <a:t>Quels sont les GES associés à chaque phénomène?</a:t>
            </a:r>
          </a:p>
          <a:p>
            <a:endParaRPr lang="fr-CA" dirty="0"/>
          </a:p>
        </p:txBody>
      </p:sp>
      <p:pic>
        <p:nvPicPr>
          <p:cNvPr id="24" name="Image 23"/>
          <p:cNvPicPr>
            <a:picLocks noChangeAspect="1"/>
          </p:cNvPicPr>
          <p:nvPr>
            <p:custDataLst>
              <p:tags r:id="rId17"/>
            </p:custDataLst>
          </p:nvPr>
        </p:nvPicPr>
        <p:blipFill>
          <a:blip r:embed="rId40" cstate="print">
            <a:extLst>
              <a:ext uri="{28A0092B-C50C-407E-A947-70E740481C1C}">
                <a14:useLocalDpi xmlns:a14="http://schemas.microsoft.com/office/drawing/2010/main" val="0"/>
              </a:ext>
            </a:extLst>
          </a:blip>
          <a:stretch>
            <a:fillRect/>
          </a:stretch>
        </p:blipFill>
        <p:spPr>
          <a:xfrm>
            <a:off x="2149032" y="5137078"/>
            <a:ext cx="774840" cy="8445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Image 24"/>
          <p:cNvPicPr>
            <a:picLocks noChangeAspect="1"/>
          </p:cNvPicPr>
          <p:nvPr>
            <p:custDataLst>
              <p:tags r:id="rId18"/>
            </p:custDataLst>
          </p:nvPr>
        </p:nvPicPr>
        <p:blipFill>
          <a:blip r:embed="rId41" cstate="print">
            <a:extLst>
              <a:ext uri="{28A0092B-C50C-407E-A947-70E740481C1C}">
                <a14:useLocalDpi xmlns:a14="http://schemas.microsoft.com/office/drawing/2010/main" val="0"/>
              </a:ext>
            </a:extLst>
          </a:blip>
          <a:stretch>
            <a:fillRect/>
          </a:stretch>
        </p:blipFill>
        <p:spPr>
          <a:xfrm>
            <a:off x="6591913" y="5241304"/>
            <a:ext cx="1169523" cy="7403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7" name="Image 26"/>
          <p:cNvPicPr>
            <a:picLocks noChangeAspect="1"/>
          </p:cNvPicPr>
          <p:nvPr>
            <p:custDataLst>
              <p:tags r:id="rId19"/>
            </p:custDataLst>
          </p:nvPr>
        </p:nvPicPr>
        <p:blipFill>
          <a:blip r:embed="rId42">
            <a:extLst>
              <a:ext uri="{28A0092B-C50C-407E-A947-70E740481C1C}">
                <a14:useLocalDpi xmlns:a14="http://schemas.microsoft.com/office/drawing/2010/main" val="0"/>
              </a:ext>
            </a:extLst>
          </a:blip>
          <a:stretch>
            <a:fillRect/>
          </a:stretch>
        </p:blipFill>
        <p:spPr>
          <a:xfrm>
            <a:off x="9004467" y="5291027"/>
            <a:ext cx="1169524" cy="7251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Image 28"/>
          <p:cNvPicPr>
            <a:picLocks noChangeAspect="1"/>
          </p:cNvPicPr>
          <p:nvPr>
            <p:custDataLst>
              <p:tags r:id="rId20"/>
            </p:custDataLst>
          </p:nvPr>
        </p:nvPicPr>
        <p:blipFill>
          <a:blip r:embed="rId43" cstate="print">
            <a:extLst>
              <a:ext uri="{28A0092B-C50C-407E-A947-70E740481C1C}">
                <a14:useLocalDpi xmlns:a14="http://schemas.microsoft.com/office/drawing/2010/main" val="0"/>
              </a:ext>
            </a:extLst>
          </a:blip>
          <a:stretch>
            <a:fillRect/>
          </a:stretch>
        </p:blipFill>
        <p:spPr>
          <a:xfrm>
            <a:off x="4170483" y="5107847"/>
            <a:ext cx="1178398" cy="9427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12" name="Connecteur droit avec flèche 11"/>
          <p:cNvCxnSpPr>
            <a:stCxn id="24" idx="0"/>
          </p:cNvCxnSpPr>
          <p:nvPr/>
        </p:nvCxnSpPr>
        <p:spPr>
          <a:xfrm flipV="1">
            <a:off x="2536452" y="3991755"/>
            <a:ext cx="7053862" cy="1145323"/>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a:stCxn id="29" idx="0"/>
          </p:cNvCxnSpPr>
          <p:nvPr/>
        </p:nvCxnSpPr>
        <p:spPr>
          <a:xfrm flipH="1" flipV="1">
            <a:off x="2756233" y="3593367"/>
            <a:ext cx="2003449" cy="1514480"/>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a:stCxn id="25" idx="0"/>
          </p:cNvCxnSpPr>
          <p:nvPr/>
        </p:nvCxnSpPr>
        <p:spPr>
          <a:xfrm flipH="1" flipV="1">
            <a:off x="5447569" y="3608089"/>
            <a:ext cx="1729106" cy="1633215"/>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stCxn id="25" idx="0"/>
          </p:cNvCxnSpPr>
          <p:nvPr/>
        </p:nvCxnSpPr>
        <p:spPr>
          <a:xfrm flipH="1" flipV="1">
            <a:off x="6966298" y="3600444"/>
            <a:ext cx="210377" cy="1640860"/>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a:stCxn id="25" idx="0"/>
          </p:cNvCxnSpPr>
          <p:nvPr/>
        </p:nvCxnSpPr>
        <p:spPr>
          <a:xfrm flipV="1">
            <a:off x="7176675" y="3991755"/>
            <a:ext cx="2412554" cy="1249549"/>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9589229" y="3985819"/>
            <a:ext cx="0" cy="1263130"/>
          </a:xfrm>
          <a:prstGeom prst="straightConnector1">
            <a:avLst/>
          </a:prstGeom>
          <a:ln w="381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9040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1000"/>
                                        <p:tgtEl>
                                          <p:spTgt spid="9"/>
                                        </p:tgtEl>
                                      </p:cBhvr>
                                    </p:animEffect>
                                    <p:anim calcmode="lin" valueType="num">
                                      <p:cBhvr>
                                        <p:cTn id="67" dur="1000" fill="hold"/>
                                        <p:tgtEl>
                                          <p:spTgt spid="9"/>
                                        </p:tgtEl>
                                        <p:attrNameLst>
                                          <p:attrName>ppt_x</p:attrName>
                                        </p:attrNameLst>
                                      </p:cBhvr>
                                      <p:tavLst>
                                        <p:tav tm="0">
                                          <p:val>
                                            <p:strVal val="#ppt_x"/>
                                          </p:val>
                                        </p:tav>
                                        <p:tav tm="100000">
                                          <p:val>
                                            <p:strVal val="#ppt_x"/>
                                          </p:val>
                                        </p:tav>
                                      </p:tavLst>
                                    </p:anim>
                                    <p:anim calcmode="lin" valueType="num">
                                      <p:cBhvr>
                                        <p:cTn id="68" dur="1000" fill="hold"/>
                                        <p:tgtEl>
                                          <p:spTgt spid="9"/>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1000"/>
                                        <p:tgtEl>
                                          <p:spTgt spid="14"/>
                                        </p:tgtEl>
                                      </p:cBhvr>
                                    </p:animEffect>
                                    <p:anim calcmode="lin" valueType="num">
                                      <p:cBhvr>
                                        <p:cTn id="77" dur="1000" fill="hold"/>
                                        <p:tgtEl>
                                          <p:spTgt spid="14"/>
                                        </p:tgtEl>
                                        <p:attrNameLst>
                                          <p:attrName>ppt_x</p:attrName>
                                        </p:attrNameLst>
                                      </p:cBhvr>
                                      <p:tavLst>
                                        <p:tav tm="0">
                                          <p:val>
                                            <p:strVal val="#ppt_x"/>
                                          </p:val>
                                        </p:tav>
                                        <p:tav tm="100000">
                                          <p:val>
                                            <p:strVal val="#ppt_x"/>
                                          </p:val>
                                        </p:tav>
                                      </p:tavLst>
                                    </p:anim>
                                    <p:anim calcmode="lin" valueType="num">
                                      <p:cBhvr>
                                        <p:cTn id="78" dur="1000" fill="hold"/>
                                        <p:tgtEl>
                                          <p:spTgt spid="1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grpId="1" nodeType="clickEffect">
                                  <p:stCondLst>
                                    <p:cond delay="0"/>
                                  </p:stCondLst>
                                  <p:childTnLst>
                                    <p:animEffect transition="out" filter="fade">
                                      <p:cBhvr>
                                        <p:cTn id="87" dur="500"/>
                                        <p:tgtEl>
                                          <p:spTgt spid="4"/>
                                        </p:tgtEl>
                                      </p:cBhvr>
                                    </p:animEffect>
                                    <p:set>
                                      <p:cBhvr>
                                        <p:cTn id="88" dur="1" fill="hold">
                                          <p:stCondLst>
                                            <p:cond delay="499"/>
                                          </p:stCondLst>
                                        </p:cTn>
                                        <p:tgtEl>
                                          <p:spTgt spid="4"/>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19"/>
                                        </p:tgtEl>
                                      </p:cBhvr>
                                    </p:animEffect>
                                    <p:set>
                                      <p:cBhvr>
                                        <p:cTn id="91" dur="1" fill="hold">
                                          <p:stCondLst>
                                            <p:cond delay="499"/>
                                          </p:stCondLst>
                                        </p:cTn>
                                        <p:tgtEl>
                                          <p:spTgt spid="19"/>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20"/>
                                        </p:tgtEl>
                                      </p:cBhvr>
                                    </p:animEffect>
                                    <p:set>
                                      <p:cBhvr>
                                        <p:cTn id="94" dur="1" fill="hold">
                                          <p:stCondLst>
                                            <p:cond delay="499"/>
                                          </p:stCondLst>
                                        </p:cTn>
                                        <p:tgtEl>
                                          <p:spTgt spid="20"/>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21"/>
                                        </p:tgtEl>
                                      </p:cBhvr>
                                    </p:animEffect>
                                    <p:set>
                                      <p:cBhvr>
                                        <p:cTn id="97" dur="1" fill="hold">
                                          <p:stCondLst>
                                            <p:cond delay="499"/>
                                          </p:stCondLst>
                                        </p:cTn>
                                        <p:tgtEl>
                                          <p:spTgt spid="21"/>
                                        </p:tgtEl>
                                        <p:attrNameLst>
                                          <p:attrName>style.visibility</p:attrName>
                                        </p:attrNameLst>
                                      </p:cBhvr>
                                      <p:to>
                                        <p:strVal val="hidden"/>
                                      </p:to>
                                    </p:set>
                                  </p:childTnLst>
                                </p:cTn>
                              </p:par>
                              <p:par>
                                <p:cTn id="98" presetID="64" presetClass="path" presetSubtype="0" accel="50000" decel="50000" fill="hold" grpId="1" nodeType="withEffect">
                                  <p:stCondLst>
                                    <p:cond delay="0"/>
                                  </p:stCondLst>
                                  <p:childTnLst>
                                    <p:animMotion origin="layout" path="M -3.125E-6 -2.59259E-6 L 0.00118 -0.15092 " pathEditMode="relative" rAng="0" ptsTypes="AA">
                                      <p:cBhvr>
                                        <p:cTn id="99" dur="2000" fill="hold"/>
                                        <p:tgtEl>
                                          <p:spTgt spid="18"/>
                                        </p:tgtEl>
                                        <p:attrNameLst>
                                          <p:attrName>ppt_x</p:attrName>
                                          <p:attrName>ppt_y</p:attrName>
                                        </p:attrNameLst>
                                      </p:cBhvr>
                                      <p:rCtr x="52" y="-7546"/>
                                    </p:animMotion>
                                  </p:childTnLst>
                                </p:cTn>
                              </p:par>
                              <p:par>
                                <p:cTn id="100" presetID="64" presetClass="path" presetSubtype="0" accel="50000" decel="50000" fill="hold" grpId="1" nodeType="withEffect">
                                  <p:stCondLst>
                                    <p:cond delay="0"/>
                                  </p:stCondLst>
                                  <p:childTnLst>
                                    <p:animMotion origin="layout" path="M -2.70833E-6 2.96296E-6 L 0.00144 -0.15162 " pathEditMode="relative" rAng="0" ptsTypes="AA">
                                      <p:cBhvr>
                                        <p:cTn id="101" dur="2000" fill="hold"/>
                                        <p:tgtEl>
                                          <p:spTgt spid="22"/>
                                        </p:tgtEl>
                                        <p:attrNameLst>
                                          <p:attrName>ppt_x</p:attrName>
                                          <p:attrName>ppt_y</p:attrName>
                                        </p:attrNameLst>
                                      </p:cBhvr>
                                      <p:rCtr x="65" y="-7593"/>
                                    </p:animMotion>
                                  </p:childTnLst>
                                </p:cTn>
                              </p:par>
                              <p:par>
                                <p:cTn id="102" presetID="64" presetClass="path" presetSubtype="0" accel="50000" decel="50000" fill="hold" nodeType="withEffect">
                                  <p:stCondLst>
                                    <p:cond delay="0"/>
                                  </p:stCondLst>
                                  <p:childTnLst>
                                    <p:animMotion origin="layout" path="M 3.95833E-6 2.96296E-6 L 0.00078 -0.18982 " pathEditMode="relative" rAng="0" ptsTypes="AA">
                                      <p:cBhvr>
                                        <p:cTn id="103" dur="2000" fill="hold"/>
                                        <p:tgtEl>
                                          <p:spTgt spid="23"/>
                                        </p:tgtEl>
                                        <p:attrNameLst>
                                          <p:attrName>ppt_x</p:attrName>
                                          <p:attrName>ppt_y</p:attrName>
                                        </p:attrNameLst>
                                      </p:cBhvr>
                                      <p:rCtr x="39" y="-9491"/>
                                    </p:animMotion>
                                  </p:childTnLst>
                                </p:cTn>
                              </p:par>
                              <p:par>
                                <p:cTn id="104" presetID="64" presetClass="path" presetSubtype="0" accel="50000" decel="50000" fill="hold" nodeType="withEffect">
                                  <p:stCondLst>
                                    <p:cond delay="0"/>
                                  </p:stCondLst>
                                  <p:childTnLst>
                                    <p:animMotion origin="layout" path="M -2.70833E-6 -1.85185E-6 L 0.00144 -0.17685 " pathEditMode="relative" rAng="0" ptsTypes="AA">
                                      <p:cBhvr>
                                        <p:cTn id="105" dur="2000" fill="hold"/>
                                        <p:tgtEl>
                                          <p:spTgt spid="26"/>
                                        </p:tgtEl>
                                        <p:attrNameLst>
                                          <p:attrName>ppt_x</p:attrName>
                                          <p:attrName>ppt_y</p:attrName>
                                        </p:attrNameLst>
                                      </p:cBhvr>
                                      <p:rCtr x="65" y="-8843"/>
                                    </p:animMotion>
                                  </p:childTnLst>
                                </p:cTn>
                              </p:par>
                              <p:par>
                                <p:cTn id="106" presetID="64" presetClass="path" presetSubtype="0" accel="50000" decel="50000" fill="hold" nodeType="withEffect">
                                  <p:stCondLst>
                                    <p:cond delay="0"/>
                                  </p:stCondLst>
                                  <p:childTnLst>
                                    <p:animMotion origin="layout" path="M -3.95833E-6 2.96296E-6 L -0.00013 -0.18982 " pathEditMode="relative" rAng="0" ptsTypes="AA">
                                      <p:cBhvr>
                                        <p:cTn id="107" dur="2000" fill="hold"/>
                                        <p:tgtEl>
                                          <p:spTgt spid="28"/>
                                        </p:tgtEl>
                                        <p:attrNameLst>
                                          <p:attrName>ppt_x</p:attrName>
                                          <p:attrName>ppt_y</p:attrName>
                                        </p:attrNameLst>
                                      </p:cBhvr>
                                      <p:rCtr x="-13" y="-9491"/>
                                    </p:animMotion>
                                  </p:childTnLst>
                                </p:cTn>
                              </p:par>
                              <p:par>
                                <p:cTn id="108" presetID="64" presetClass="path" presetSubtype="0" accel="50000" decel="50000" fill="hold" nodeType="withEffect">
                                  <p:stCondLst>
                                    <p:cond delay="0"/>
                                  </p:stCondLst>
                                  <p:childTnLst>
                                    <p:animMotion origin="layout" path="M -2.29167E-6 3.7037E-7 L -0.00104 -0.16528 " pathEditMode="relative" rAng="0" ptsTypes="AA">
                                      <p:cBhvr>
                                        <p:cTn id="109" dur="2000" fill="hold"/>
                                        <p:tgtEl>
                                          <p:spTgt spid="7"/>
                                        </p:tgtEl>
                                        <p:attrNameLst>
                                          <p:attrName>ppt_x</p:attrName>
                                          <p:attrName>ppt_y</p:attrName>
                                        </p:attrNameLst>
                                      </p:cBhvr>
                                      <p:rCtr x="-52" y="-8264"/>
                                    </p:animMotion>
                                  </p:childTnLst>
                                </p:cTn>
                              </p:par>
                              <p:par>
                                <p:cTn id="110" presetID="64" presetClass="path" presetSubtype="0" accel="50000" decel="50000" fill="hold" nodeType="withEffect">
                                  <p:stCondLst>
                                    <p:cond delay="0"/>
                                  </p:stCondLst>
                                  <p:childTnLst>
                                    <p:animMotion origin="layout" path="M -4.16667E-6 3.7037E-7 L 0.00039 -0.15486 " pathEditMode="relative" rAng="0" ptsTypes="AA">
                                      <p:cBhvr>
                                        <p:cTn id="111" dur="2000" fill="hold"/>
                                        <p:tgtEl>
                                          <p:spTgt spid="6"/>
                                        </p:tgtEl>
                                        <p:attrNameLst>
                                          <p:attrName>ppt_x</p:attrName>
                                          <p:attrName>ppt_y</p:attrName>
                                        </p:attrNameLst>
                                      </p:cBhvr>
                                      <p:rCtr x="13" y="-7755"/>
                                    </p:animMotion>
                                  </p:childTnLst>
                                </p:cTn>
                              </p:par>
                              <p:par>
                                <p:cTn id="112" presetID="64" presetClass="path" presetSubtype="0" accel="50000" decel="50000" fill="hold" nodeType="withEffect">
                                  <p:stCondLst>
                                    <p:cond delay="0"/>
                                  </p:stCondLst>
                                  <p:childTnLst>
                                    <p:animMotion origin="layout" path="M -2.29167E-6 7.40741E-7 L 0.00091 -0.08681 " pathEditMode="relative" rAng="0" ptsTypes="AA">
                                      <p:cBhvr>
                                        <p:cTn id="113" dur="2000" fill="hold"/>
                                        <p:tgtEl>
                                          <p:spTgt spid="9"/>
                                        </p:tgtEl>
                                        <p:attrNameLst>
                                          <p:attrName>ppt_x</p:attrName>
                                          <p:attrName>ppt_y</p:attrName>
                                        </p:attrNameLst>
                                      </p:cBhvr>
                                      <p:rCtr x="39" y="-4352"/>
                                    </p:animMotion>
                                  </p:childTnLst>
                                </p:cTn>
                              </p:par>
                              <p:par>
                                <p:cTn id="114" presetID="64" presetClass="path" presetSubtype="0" accel="50000" decel="50000" fill="hold" nodeType="withEffect">
                                  <p:stCondLst>
                                    <p:cond delay="0"/>
                                  </p:stCondLst>
                                  <p:childTnLst>
                                    <p:animMotion origin="layout" path="M 2.08333E-6 7.40741E-7 L 2.08333E-6 -0.08333 " pathEditMode="relative" rAng="0" ptsTypes="AA">
                                      <p:cBhvr>
                                        <p:cTn id="115" dur="2000" fill="hold"/>
                                        <p:tgtEl>
                                          <p:spTgt spid="10"/>
                                        </p:tgtEl>
                                        <p:attrNameLst>
                                          <p:attrName>ppt_x</p:attrName>
                                          <p:attrName>ppt_y</p:attrName>
                                        </p:attrNameLst>
                                      </p:cBhvr>
                                      <p:rCtr x="0" y="-4167"/>
                                    </p:animMotion>
                                  </p:childTnLst>
                                </p:cTn>
                              </p:par>
                              <p:par>
                                <p:cTn id="116" presetID="64" presetClass="path" presetSubtype="0" accel="50000" decel="50000" fill="hold" grpId="1" nodeType="withEffect">
                                  <p:stCondLst>
                                    <p:cond delay="0"/>
                                  </p:stCondLst>
                                  <p:childTnLst>
                                    <p:animMotion origin="layout" path="M -2.08333E-7 3.33333E-6 L -0.00117 -0.08195 " pathEditMode="relative" rAng="0" ptsTypes="AA">
                                      <p:cBhvr>
                                        <p:cTn id="117" dur="2000" fill="hold"/>
                                        <p:tgtEl>
                                          <p:spTgt spid="14"/>
                                        </p:tgtEl>
                                        <p:attrNameLst>
                                          <p:attrName>ppt_x</p:attrName>
                                          <p:attrName>ppt_y</p:attrName>
                                        </p:attrNameLst>
                                      </p:cBhvr>
                                      <p:rCtr x="-65" y="-4097"/>
                                    </p:animMotion>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nodeType="clickEffect">
                                  <p:stCondLst>
                                    <p:cond delay="0"/>
                                  </p:stCondLst>
                                  <p:childTnLst>
                                    <p:animEffect transition="out" filter="fade">
                                      <p:cBhvr>
                                        <p:cTn id="121" dur="500"/>
                                        <p:tgtEl>
                                          <p:spTgt spid="8">
                                            <p:txEl>
                                              <p:pRg st="0" end="0"/>
                                            </p:txEl>
                                          </p:spTgt>
                                        </p:tgtEl>
                                      </p:cBhvr>
                                    </p:animEffect>
                                    <p:set>
                                      <p:cBhvr>
                                        <p:cTn id="122" dur="1" fill="hold">
                                          <p:stCondLst>
                                            <p:cond delay="499"/>
                                          </p:stCondLst>
                                        </p:cTn>
                                        <p:tgtEl>
                                          <p:spTgt spid="8">
                                            <p:txEl>
                                              <p:pRg st="0" end="0"/>
                                            </p:txEl>
                                          </p:spTgt>
                                        </p:tgtEl>
                                        <p:attrNameLst>
                                          <p:attrName>style.visibility</p:attrName>
                                        </p:attrNameLst>
                                      </p:cBhvr>
                                      <p:to>
                                        <p:strVal val="hidden"/>
                                      </p:to>
                                    </p:set>
                                  </p:childTnLst>
                                </p:cTn>
                              </p:par>
                              <p:par>
                                <p:cTn id="123" presetID="10" presetClass="entr" presetSubtype="0" fill="hold" grpId="0" nodeType="withEffect">
                                  <p:stCondLst>
                                    <p:cond delay="0"/>
                                  </p:stCondLst>
                                  <p:childTnLst>
                                    <p:set>
                                      <p:cBhvr>
                                        <p:cTn id="124" dur="1" fill="hold">
                                          <p:stCondLst>
                                            <p:cond delay="0"/>
                                          </p:stCondLst>
                                        </p:cTn>
                                        <p:tgtEl>
                                          <p:spTgt spid="3"/>
                                        </p:tgtEl>
                                        <p:attrNameLst>
                                          <p:attrName>style.visibility</p:attrName>
                                        </p:attrNameLst>
                                      </p:cBhvr>
                                      <p:to>
                                        <p:strVal val="visible"/>
                                      </p:to>
                                    </p:set>
                                    <p:animEffect transition="in" filter="fade">
                                      <p:cBhvr>
                                        <p:cTn id="125" dur="500"/>
                                        <p:tgtEl>
                                          <p:spTgt spid="3"/>
                                        </p:tgtEl>
                                      </p:cBhvr>
                                    </p:animEffect>
                                  </p:childTnLst>
                                </p:cTn>
                              </p:par>
                              <p:par>
                                <p:cTn id="126" presetID="42" presetClass="entr" presetSubtype="0" fill="hold" nodeType="withEffect">
                                  <p:stCondLst>
                                    <p:cond delay="0"/>
                                  </p:stCondLst>
                                  <p:childTnLst>
                                    <p:set>
                                      <p:cBhvr>
                                        <p:cTn id="127" dur="1" fill="hold">
                                          <p:stCondLst>
                                            <p:cond delay="0"/>
                                          </p:stCondLst>
                                        </p:cTn>
                                        <p:tgtEl>
                                          <p:spTgt spid="27"/>
                                        </p:tgtEl>
                                        <p:attrNameLst>
                                          <p:attrName>style.visibility</p:attrName>
                                        </p:attrNameLst>
                                      </p:cBhvr>
                                      <p:to>
                                        <p:strVal val="visible"/>
                                      </p:to>
                                    </p:set>
                                    <p:animEffect transition="in" filter="fade">
                                      <p:cBhvr>
                                        <p:cTn id="128" dur="1000"/>
                                        <p:tgtEl>
                                          <p:spTgt spid="27"/>
                                        </p:tgtEl>
                                      </p:cBhvr>
                                    </p:animEffect>
                                    <p:anim calcmode="lin" valueType="num">
                                      <p:cBhvr>
                                        <p:cTn id="129" dur="1000" fill="hold"/>
                                        <p:tgtEl>
                                          <p:spTgt spid="27"/>
                                        </p:tgtEl>
                                        <p:attrNameLst>
                                          <p:attrName>ppt_x</p:attrName>
                                        </p:attrNameLst>
                                      </p:cBhvr>
                                      <p:tavLst>
                                        <p:tav tm="0">
                                          <p:val>
                                            <p:strVal val="#ppt_x"/>
                                          </p:val>
                                        </p:tav>
                                        <p:tav tm="100000">
                                          <p:val>
                                            <p:strVal val="#ppt_x"/>
                                          </p:val>
                                        </p:tav>
                                      </p:tavLst>
                                    </p:anim>
                                    <p:anim calcmode="lin" valueType="num">
                                      <p:cBhvr>
                                        <p:cTn id="130" dur="1000" fill="hold"/>
                                        <p:tgtEl>
                                          <p:spTgt spid="27"/>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25"/>
                                        </p:tgtEl>
                                        <p:attrNameLst>
                                          <p:attrName>style.visibility</p:attrName>
                                        </p:attrNameLst>
                                      </p:cBhvr>
                                      <p:to>
                                        <p:strVal val="visible"/>
                                      </p:to>
                                    </p:set>
                                    <p:animEffect transition="in" filter="fade">
                                      <p:cBhvr>
                                        <p:cTn id="133" dur="1000"/>
                                        <p:tgtEl>
                                          <p:spTgt spid="25"/>
                                        </p:tgtEl>
                                      </p:cBhvr>
                                    </p:animEffect>
                                    <p:anim calcmode="lin" valueType="num">
                                      <p:cBhvr>
                                        <p:cTn id="134" dur="1000" fill="hold"/>
                                        <p:tgtEl>
                                          <p:spTgt spid="25"/>
                                        </p:tgtEl>
                                        <p:attrNameLst>
                                          <p:attrName>ppt_x</p:attrName>
                                        </p:attrNameLst>
                                      </p:cBhvr>
                                      <p:tavLst>
                                        <p:tav tm="0">
                                          <p:val>
                                            <p:strVal val="#ppt_x"/>
                                          </p:val>
                                        </p:tav>
                                        <p:tav tm="100000">
                                          <p:val>
                                            <p:strVal val="#ppt_x"/>
                                          </p:val>
                                        </p:tav>
                                      </p:tavLst>
                                    </p:anim>
                                    <p:anim calcmode="lin" valueType="num">
                                      <p:cBhvr>
                                        <p:cTn id="135" dur="1000" fill="hold"/>
                                        <p:tgtEl>
                                          <p:spTgt spid="25"/>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0"/>
                                  </p:stCondLst>
                                  <p:childTnLst>
                                    <p:set>
                                      <p:cBhvr>
                                        <p:cTn id="137" dur="1" fill="hold">
                                          <p:stCondLst>
                                            <p:cond delay="0"/>
                                          </p:stCondLst>
                                        </p:cTn>
                                        <p:tgtEl>
                                          <p:spTgt spid="29"/>
                                        </p:tgtEl>
                                        <p:attrNameLst>
                                          <p:attrName>style.visibility</p:attrName>
                                        </p:attrNameLst>
                                      </p:cBhvr>
                                      <p:to>
                                        <p:strVal val="visible"/>
                                      </p:to>
                                    </p:set>
                                    <p:animEffect transition="in" filter="fade">
                                      <p:cBhvr>
                                        <p:cTn id="138" dur="1000"/>
                                        <p:tgtEl>
                                          <p:spTgt spid="29"/>
                                        </p:tgtEl>
                                      </p:cBhvr>
                                    </p:animEffect>
                                    <p:anim calcmode="lin" valueType="num">
                                      <p:cBhvr>
                                        <p:cTn id="139" dur="1000" fill="hold"/>
                                        <p:tgtEl>
                                          <p:spTgt spid="29"/>
                                        </p:tgtEl>
                                        <p:attrNameLst>
                                          <p:attrName>ppt_x</p:attrName>
                                        </p:attrNameLst>
                                      </p:cBhvr>
                                      <p:tavLst>
                                        <p:tav tm="0">
                                          <p:val>
                                            <p:strVal val="#ppt_x"/>
                                          </p:val>
                                        </p:tav>
                                        <p:tav tm="100000">
                                          <p:val>
                                            <p:strVal val="#ppt_x"/>
                                          </p:val>
                                        </p:tav>
                                      </p:tavLst>
                                    </p:anim>
                                    <p:anim calcmode="lin" valueType="num">
                                      <p:cBhvr>
                                        <p:cTn id="140" dur="1000" fill="hold"/>
                                        <p:tgtEl>
                                          <p:spTgt spid="29"/>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fade">
                                      <p:cBhvr>
                                        <p:cTn id="143" dur="1000"/>
                                        <p:tgtEl>
                                          <p:spTgt spid="24"/>
                                        </p:tgtEl>
                                      </p:cBhvr>
                                    </p:animEffect>
                                    <p:anim calcmode="lin" valueType="num">
                                      <p:cBhvr>
                                        <p:cTn id="144" dur="1000" fill="hold"/>
                                        <p:tgtEl>
                                          <p:spTgt spid="24"/>
                                        </p:tgtEl>
                                        <p:attrNameLst>
                                          <p:attrName>ppt_x</p:attrName>
                                        </p:attrNameLst>
                                      </p:cBhvr>
                                      <p:tavLst>
                                        <p:tav tm="0">
                                          <p:val>
                                            <p:strVal val="#ppt_x"/>
                                          </p:val>
                                        </p:tav>
                                        <p:tav tm="100000">
                                          <p:val>
                                            <p:strVal val="#ppt_x"/>
                                          </p:val>
                                        </p:tav>
                                      </p:tavLst>
                                    </p:anim>
                                    <p:anim calcmode="lin" valueType="num">
                                      <p:cBhvr>
                                        <p:cTn id="14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22" presetClass="entr" presetSubtype="4" fill="hold" nodeType="clickEffect">
                                  <p:stCondLst>
                                    <p:cond delay="0"/>
                                  </p:stCondLst>
                                  <p:childTnLst>
                                    <p:set>
                                      <p:cBhvr>
                                        <p:cTn id="149" dur="1" fill="hold">
                                          <p:stCondLst>
                                            <p:cond delay="0"/>
                                          </p:stCondLst>
                                        </p:cTn>
                                        <p:tgtEl>
                                          <p:spTgt spid="12"/>
                                        </p:tgtEl>
                                        <p:attrNameLst>
                                          <p:attrName>style.visibility</p:attrName>
                                        </p:attrNameLst>
                                      </p:cBhvr>
                                      <p:to>
                                        <p:strVal val="visible"/>
                                      </p:to>
                                    </p:set>
                                    <p:animEffect transition="in" filter="wipe(down)">
                                      <p:cBhvr>
                                        <p:cTn id="150" dur="500"/>
                                        <p:tgtEl>
                                          <p:spTgt spid="12"/>
                                        </p:tgtEl>
                                      </p:cBhvr>
                                    </p:animEffect>
                                  </p:childTnLst>
                                </p:cTn>
                              </p:par>
                            </p:childTnLst>
                          </p:cTn>
                        </p:par>
                      </p:childTnLst>
                    </p:cTn>
                  </p:par>
                  <p:par>
                    <p:cTn id="151" fill="hold">
                      <p:stCondLst>
                        <p:cond delay="indefinite"/>
                      </p:stCondLst>
                      <p:childTnLst>
                        <p:par>
                          <p:cTn id="152" fill="hold">
                            <p:stCondLst>
                              <p:cond delay="0"/>
                            </p:stCondLst>
                            <p:childTnLst>
                              <p:par>
                                <p:cTn id="153" presetID="22" presetClass="entr" presetSubtype="4" fill="hold" nodeType="clickEffect">
                                  <p:stCondLst>
                                    <p:cond delay="0"/>
                                  </p:stCondLst>
                                  <p:childTnLst>
                                    <p:set>
                                      <p:cBhvr>
                                        <p:cTn id="154" dur="1" fill="hold">
                                          <p:stCondLst>
                                            <p:cond delay="0"/>
                                          </p:stCondLst>
                                        </p:cTn>
                                        <p:tgtEl>
                                          <p:spTgt spid="31"/>
                                        </p:tgtEl>
                                        <p:attrNameLst>
                                          <p:attrName>style.visibility</p:attrName>
                                        </p:attrNameLst>
                                      </p:cBhvr>
                                      <p:to>
                                        <p:strVal val="visible"/>
                                      </p:to>
                                    </p:set>
                                    <p:animEffect transition="in" filter="wipe(down)">
                                      <p:cBhvr>
                                        <p:cTn id="155" dur="500"/>
                                        <p:tgtEl>
                                          <p:spTgt spid="31"/>
                                        </p:tgtEl>
                                      </p:cBhvr>
                                    </p:animEffect>
                                  </p:childTnLst>
                                </p:cTn>
                              </p:par>
                            </p:childTnLst>
                          </p:cTn>
                        </p:par>
                      </p:childTnLst>
                    </p:cTn>
                  </p:par>
                  <p:par>
                    <p:cTn id="156" fill="hold">
                      <p:stCondLst>
                        <p:cond delay="indefinite"/>
                      </p:stCondLst>
                      <p:childTnLst>
                        <p:par>
                          <p:cTn id="157" fill="hold">
                            <p:stCondLst>
                              <p:cond delay="0"/>
                            </p:stCondLst>
                            <p:childTnLst>
                              <p:par>
                                <p:cTn id="158" presetID="22" presetClass="entr" presetSubtype="4" fill="hold" nodeType="click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wipe(down)">
                                      <p:cBhvr>
                                        <p:cTn id="160" dur="500"/>
                                        <p:tgtEl>
                                          <p:spTgt spid="33"/>
                                        </p:tgtEl>
                                      </p:cBhvr>
                                    </p:animEffect>
                                  </p:childTnLst>
                                </p:cTn>
                              </p:par>
                              <p:par>
                                <p:cTn id="161" presetID="22" presetClass="entr" presetSubtype="4" fill="hold" nodeType="withEffect">
                                  <p:stCondLst>
                                    <p:cond delay="0"/>
                                  </p:stCondLst>
                                  <p:childTnLst>
                                    <p:set>
                                      <p:cBhvr>
                                        <p:cTn id="162" dur="1" fill="hold">
                                          <p:stCondLst>
                                            <p:cond delay="0"/>
                                          </p:stCondLst>
                                        </p:cTn>
                                        <p:tgtEl>
                                          <p:spTgt spid="35"/>
                                        </p:tgtEl>
                                        <p:attrNameLst>
                                          <p:attrName>style.visibility</p:attrName>
                                        </p:attrNameLst>
                                      </p:cBhvr>
                                      <p:to>
                                        <p:strVal val="visible"/>
                                      </p:to>
                                    </p:set>
                                    <p:animEffect transition="in" filter="wipe(down)">
                                      <p:cBhvr>
                                        <p:cTn id="163" dur="500"/>
                                        <p:tgtEl>
                                          <p:spTgt spid="35"/>
                                        </p:tgtEl>
                                      </p:cBhvr>
                                    </p:animEffect>
                                  </p:childTnLst>
                                </p:cTn>
                              </p:par>
                              <p:par>
                                <p:cTn id="164" presetID="22" presetClass="entr" presetSubtype="4" fill="hold" nodeType="withEffect">
                                  <p:stCondLst>
                                    <p:cond delay="0"/>
                                  </p:stCondLst>
                                  <p:childTnLst>
                                    <p:set>
                                      <p:cBhvr>
                                        <p:cTn id="165" dur="1" fill="hold">
                                          <p:stCondLst>
                                            <p:cond delay="0"/>
                                          </p:stCondLst>
                                        </p:cTn>
                                        <p:tgtEl>
                                          <p:spTgt spid="37"/>
                                        </p:tgtEl>
                                        <p:attrNameLst>
                                          <p:attrName>style.visibility</p:attrName>
                                        </p:attrNameLst>
                                      </p:cBhvr>
                                      <p:to>
                                        <p:strVal val="visible"/>
                                      </p:to>
                                    </p:set>
                                    <p:animEffect transition="in" filter="wipe(down)">
                                      <p:cBhvr>
                                        <p:cTn id="166" dur="500"/>
                                        <p:tgtEl>
                                          <p:spTgt spid="37"/>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ntr" presetSubtype="4" fill="hold" nodeType="clickEffect">
                                  <p:stCondLst>
                                    <p:cond delay="0"/>
                                  </p:stCondLst>
                                  <p:childTnLst>
                                    <p:set>
                                      <p:cBhvr>
                                        <p:cTn id="170" dur="1" fill="hold">
                                          <p:stCondLst>
                                            <p:cond delay="0"/>
                                          </p:stCondLst>
                                        </p:cTn>
                                        <p:tgtEl>
                                          <p:spTgt spid="39"/>
                                        </p:tgtEl>
                                        <p:attrNameLst>
                                          <p:attrName>style.visibility</p:attrName>
                                        </p:attrNameLst>
                                      </p:cBhvr>
                                      <p:to>
                                        <p:strVal val="visible"/>
                                      </p:to>
                                    </p:set>
                                    <p:animEffect transition="in" filter="wipe(down)">
                                      <p:cBhvr>
                                        <p:cTn id="1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Graphic spid="14" grpId="1">
        <p:bldAsOne/>
      </p:bldGraphic>
      <p:bldP spid="4" grpId="0"/>
      <p:bldP spid="4" grpId="1"/>
      <p:bldP spid="19" grpId="0"/>
      <p:bldP spid="19" grpId="1"/>
      <p:bldP spid="20" grpId="0"/>
      <p:bldP spid="20" grpId="1"/>
      <p:bldP spid="21" grpId="0"/>
      <p:bldP spid="21" grpId="1"/>
      <p:bldGraphic spid="18" grpId="0">
        <p:bldAsOne/>
      </p:bldGraphic>
      <p:bldGraphic spid="18" grpId="1">
        <p:bldAsOne/>
      </p:bldGraphic>
      <p:bldP spid="22" grpId="0"/>
      <p:bldP spid="22" grpId="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L’effet de serre	</a:t>
            </a:r>
            <a:endParaRPr lang="fr-FR" sz="6000" noProof="1"/>
          </a:p>
        </p:txBody>
      </p:sp>
      <p:sp>
        <p:nvSpPr>
          <p:cNvPr id="8" name="Espace réservé du contenu 7"/>
          <p:cNvSpPr>
            <a:spLocks noGrp="1"/>
          </p:cNvSpPr>
          <p:nvPr>
            <p:ph idx="1"/>
            <p:custDataLst>
              <p:tags r:id="rId2"/>
            </p:custDataLst>
          </p:nvPr>
        </p:nvSpPr>
        <p:spPr/>
        <p:txBody>
          <a:bodyPr>
            <a:normAutofit/>
          </a:bodyPr>
          <a:lstStyle/>
          <a:p>
            <a:pPr algn="just"/>
            <a:r>
              <a:rPr lang="fr-CA" dirty="0" smtClean="0">
                <a:solidFill>
                  <a:schemeClr val="tx1">
                    <a:lumMod val="50000"/>
                  </a:schemeClr>
                </a:solidFill>
                <a:latin typeface="Calibri" panose="020F0502020204030204" pitchFamily="34" charset="0"/>
              </a:rPr>
              <a:t>L’équilibre des GES</a:t>
            </a:r>
          </a:p>
        </p:txBody>
      </p:sp>
      <p:pic>
        <p:nvPicPr>
          <p:cNvPr id="20" name="Image 1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195467" y="1233193"/>
            <a:ext cx="1828571" cy="1828571"/>
          </a:xfrm>
          <a:prstGeom prst="rect">
            <a:avLst/>
          </a:prstGeom>
        </p:spPr>
      </p:pic>
      <p:pic>
        <p:nvPicPr>
          <p:cNvPr id="21" name="Image 2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902851" y="2794640"/>
            <a:ext cx="3315776" cy="3315776"/>
          </a:xfrm>
          <a:prstGeom prst="rect">
            <a:avLst/>
          </a:prstGeom>
        </p:spPr>
      </p:pic>
      <p:sp>
        <p:nvSpPr>
          <p:cNvPr id="22" name="ZoneTexte 21"/>
          <p:cNvSpPr txBox="1"/>
          <p:nvPr/>
        </p:nvSpPr>
        <p:spPr>
          <a:xfrm>
            <a:off x="8593533" y="5626784"/>
            <a:ext cx="1625600" cy="430887"/>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Atmosphère</a:t>
            </a:r>
            <a:endParaRPr lang="fr-CA" sz="2200" b="1" dirty="0">
              <a:solidFill>
                <a:schemeClr val="tx1">
                  <a:lumMod val="50000"/>
                </a:schemeClr>
              </a:solidFill>
              <a:latin typeface="Calibri" panose="020F0502020204030204" pitchFamily="34" charset="0"/>
            </a:endParaRPr>
          </a:p>
        </p:txBody>
      </p:sp>
      <p:sp>
        <p:nvSpPr>
          <p:cNvPr id="23" name="Virage 22"/>
          <p:cNvSpPr/>
          <p:nvPr/>
        </p:nvSpPr>
        <p:spPr>
          <a:xfrm rot="8711807">
            <a:off x="3363694" y="2928726"/>
            <a:ext cx="830940" cy="1578100"/>
          </a:xfrm>
          <a:prstGeom prst="bentArrow">
            <a:avLst>
              <a:gd name="adj1" fmla="val 24815"/>
              <a:gd name="adj2" fmla="val 25000"/>
              <a:gd name="adj3" fmla="val 25000"/>
              <a:gd name="adj4" fmla="val 43750"/>
            </a:avLst>
          </a:prstGeom>
          <a:solidFill>
            <a:srgbClr val="FFF735"/>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25" name="Flèche droite 24"/>
          <p:cNvSpPr/>
          <p:nvPr/>
        </p:nvSpPr>
        <p:spPr>
          <a:xfrm rot="18680511">
            <a:off x="7294432" y="2636798"/>
            <a:ext cx="1239805" cy="299840"/>
          </a:xfrm>
          <a:prstGeom prst="rightArrow">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6" name="Organigramme : Connecteur 25"/>
          <p:cNvSpPr/>
          <p:nvPr/>
        </p:nvSpPr>
        <p:spPr>
          <a:xfrm>
            <a:off x="4352527" y="2325393"/>
            <a:ext cx="4419600" cy="4280323"/>
          </a:xfrm>
          <a:prstGeom prst="flowChartConnector">
            <a:avLst/>
          </a:prstGeom>
          <a:noFill/>
          <a:ln w="762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7" name="Virage 26"/>
          <p:cNvSpPr/>
          <p:nvPr/>
        </p:nvSpPr>
        <p:spPr>
          <a:xfrm rot="4805503">
            <a:off x="7725863" y="3293348"/>
            <a:ext cx="763210" cy="897174"/>
          </a:xfrm>
          <a:prstGeom prst="bentArrow">
            <a:avLst>
              <a:gd name="adj1" fmla="val 39552"/>
              <a:gd name="adj2" fmla="val 20622"/>
              <a:gd name="adj3" fmla="val 19038"/>
              <a:gd name="adj4" fmla="val 55350"/>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28" name="Virage 27"/>
          <p:cNvSpPr/>
          <p:nvPr/>
        </p:nvSpPr>
        <p:spPr>
          <a:xfrm rot="21310935" flipH="1">
            <a:off x="6610814" y="2402287"/>
            <a:ext cx="725343" cy="868632"/>
          </a:xfrm>
          <a:prstGeom prst="bentArrow">
            <a:avLst>
              <a:gd name="adj1" fmla="val 39552"/>
              <a:gd name="adj2" fmla="val 20622"/>
              <a:gd name="adj3" fmla="val 19038"/>
              <a:gd name="adj4" fmla="val 51949"/>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29" name="Bouée 28"/>
          <p:cNvSpPr/>
          <p:nvPr/>
        </p:nvSpPr>
        <p:spPr>
          <a:xfrm>
            <a:off x="4374229" y="2361004"/>
            <a:ext cx="4373184" cy="4205846"/>
          </a:xfrm>
          <a:prstGeom prst="donut">
            <a:avLst>
              <a:gd name="adj" fmla="val 133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CA">
              <a:solidFill>
                <a:schemeClr val="tx1"/>
              </a:solidFill>
            </a:endParaRPr>
          </a:p>
        </p:txBody>
      </p:sp>
      <p:sp>
        <p:nvSpPr>
          <p:cNvPr id="30" name="ZoneTexte 29"/>
          <p:cNvSpPr txBox="1"/>
          <p:nvPr/>
        </p:nvSpPr>
        <p:spPr>
          <a:xfrm>
            <a:off x="1809715" y="3418769"/>
            <a:ext cx="1843707" cy="769441"/>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Rayonnement solaire</a:t>
            </a:r>
            <a:endParaRPr lang="fr-CA" sz="2200" b="1" dirty="0">
              <a:solidFill>
                <a:schemeClr val="tx1">
                  <a:lumMod val="50000"/>
                </a:schemeClr>
              </a:solidFill>
              <a:latin typeface="Calibri" panose="020F0502020204030204" pitchFamily="34" charset="0"/>
            </a:endParaRPr>
          </a:p>
        </p:txBody>
      </p:sp>
      <p:sp>
        <p:nvSpPr>
          <p:cNvPr id="24" name="Flèche droite 23"/>
          <p:cNvSpPr/>
          <p:nvPr/>
        </p:nvSpPr>
        <p:spPr>
          <a:xfrm rot="2305501">
            <a:off x="3584818" y="2985133"/>
            <a:ext cx="1951031" cy="629424"/>
          </a:xfrm>
          <a:prstGeom prst="rightArrow">
            <a:avLst/>
          </a:prstGeom>
          <a:solidFill>
            <a:srgbClr val="FFF735"/>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1" name="ZoneTexte 30"/>
          <p:cNvSpPr txBox="1"/>
          <p:nvPr/>
        </p:nvSpPr>
        <p:spPr>
          <a:xfrm>
            <a:off x="8486816" y="2495977"/>
            <a:ext cx="1884163" cy="1107996"/>
          </a:xfrm>
          <a:prstGeom prst="rect">
            <a:avLst/>
          </a:prstGeom>
          <a:noFill/>
        </p:spPr>
        <p:txBody>
          <a:bodyPr wrap="square" rtlCol="0">
            <a:spAutoFit/>
          </a:bodyPr>
          <a:lstStyle/>
          <a:p>
            <a:r>
              <a:rPr lang="fr-CA" sz="2200" b="1" dirty="0" smtClean="0">
                <a:solidFill>
                  <a:schemeClr val="tx1">
                    <a:lumMod val="50000"/>
                  </a:schemeClr>
                </a:solidFill>
                <a:latin typeface="Calibri" panose="020F0502020204030204" pitchFamily="34" charset="0"/>
              </a:rPr>
              <a:t>Rayonnement terrestre (infrarouges)</a:t>
            </a:r>
            <a:endParaRPr lang="fr-CA" sz="2200" b="1" dirty="0">
              <a:solidFill>
                <a:schemeClr val="tx1">
                  <a:lumMod val="50000"/>
                </a:schemeClr>
              </a:solidFill>
              <a:latin typeface="Calibri" panose="020F0502020204030204" pitchFamily="34" charset="0"/>
            </a:endParaRPr>
          </a:p>
        </p:txBody>
      </p:sp>
      <p:pic>
        <p:nvPicPr>
          <p:cNvPr id="32" name="Image 31"/>
          <p:cNvPicPr>
            <a:picLocks noChangeAspect="1"/>
          </p:cNvPicPr>
          <p:nvPr>
            <p:custDataLst>
              <p:tags r:id="rId3"/>
            </p:custDataLst>
          </p:nvPr>
        </p:nvPicPr>
        <p:blipFill>
          <a:blip r:embed="rId19" cstate="print">
            <a:extLst>
              <a:ext uri="{28A0092B-C50C-407E-A947-70E740481C1C}">
                <a14:useLocalDpi xmlns:a14="http://schemas.microsoft.com/office/drawing/2010/main" val="0"/>
              </a:ext>
            </a:extLst>
          </a:blip>
          <a:stretch>
            <a:fillRect/>
          </a:stretch>
        </p:blipFill>
        <p:spPr>
          <a:xfrm>
            <a:off x="7191653" y="2413110"/>
            <a:ext cx="170464" cy="1858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3" name="Image 32"/>
          <p:cNvPicPr>
            <a:picLocks noChangeAspect="1"/>
          </p:cNvPicPr>
          <p:nvPr>
            <p:custDataLst>
              <p:tags r:id="rId4"/>
            </p:custDataLst>
          </p:nvPr>
        </p:nvPicPr>
        <p:blipFill>
          <a:blip r:embed="rId20" cstate="print">
            <a:extLst>
              <a:ext uri="{28A0092B-C50C-407E-A947-70E740481C1C}">
                <a14:useLocalDpi xmlns:a14="http://schemas.microsoft.com/office/drawing/2010/main" val="0"/>
              </a:ext>
            </a:extLst>
          </a:blip>
          <a:stretch>
            <a:fillRect/>
          </a:stretch>
        </p:blipFill>
        <p:spPr>
          <a:xfrm>
            <a:off x="7332241" y="2555955"/>
            <a:ext cx="265462"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4" name="Image 33"/>
          <p:cNvPicPr>
            <a:picLocks noChangeAspect="1"/>
          </p:cNvPicPr>
          <p:nvPr>
            <p:custDataLst>
              <p:tags r:id="rId5"/>
            </p:custDataLst>
          </p:nvPr>
        </p:nvPicPr>
        <p:blipFill>
          <a:blip r:embed="rId21" cstate="print">
            <a:extLst>
              <a:ext uri="{28A0092B-C50C-407E-A947-70E740481C1C}">
                <a14:useLocalDpi xmlns:a14="http://schemas.microsoft.com/office/drawing/2010/main" val="0"/>
              </a:ext>
            </a:extLst>
          </a:blip>
          <a:stretch>
            <a:fillRect/>
          </a:stretch>
        </p:blipFill>
        <p:spPr>
          <a:xfrm>
            <a:off x="6877472" y="2421919"/>
            <a:ext cx="271044"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5" name="Image 34"/>
          <p:cNvPicPr>
            <a:picLocks noChangeAspect="1"/>
          </p:cNvPicPr>
          <p:nvPr>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8185898" y="3123147"/>
            <a:ext cx="170464" cy="1858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6" name="Image 35"/>
          <p:cNvPicPr>
            <a:picLocks noChangeAspect="1"/>
          </p:cNvPicPr>
          <p:nvPr>
            <p:custDataLst>
              <p:tags r:id="rId7"/>
            </p:custDataLst>
          </p:nvPr>
        </p:nvPicPr>
        <p:blipFill>
          <a:blip r:embed="rId20" cstate="print">
            <a:extLst>
              <a:ext uri="{28A0092B-C50C-407E-A947-70E740481C1C}">
                <a14:useLocalDpi xmlns:a14="http://schemas.microsoft.com/office/drawing/2010/main" val="0"/>
              </a:ext>
            </a:extLst>
          </a:blip>
          <a:stretch>
            <a:fillRect/>
          </a:stretch>
        </p:blipFill>
        <p:spPr>
          <a:xfrm>
            <a:off x="8235988" y="3315080"/>
            <a:ext cx="265462"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Image 36"/>
          <p:cNvPicPr>
            <a:picLocks noChangeAspect="1"/>
          </p:cNvPicPr>
          <p:nvPr>
            <p:custDataLst>
              <p:tags r:id="rId8"/>
            </p:custDataLst>
          </p:nvPr>
        </p:nvPicPr>
        <p:blipFill>
          <a:blip r:embed="rId21" cstate="print">
            <a:extLst>
              <a:ext uri="{28A0092B-C50C-407E-A947-70E740481C1C}">
                <a14:useLocalDpi xmlns:a14="http://schemas.microsoft.com/office/drawing/2010/main" val="0"/>
              </a:ext>
            </a:extLst>
          </a:blip>
          <a:stretch>
            <a:fillRect/>
          </a:stretch>
        </p:blipFill>
        <p:spPr>
          <a:xfrm>
            <a:off x="7969124" y="3041726"/>
            <a:ext cx="271044"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8" name="Image 37"/>
          <p:cNvPicPr>
            <a:picLocks noChangeAspect="1"/>
          </p:cNvPicPr>
          <p:nvPr>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8349081" y="3497828"/>
            <a:ext cx="170464" cy="1858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9" name="Image 38"/>
          <p:cNvPicPr>
            <a:picLocks noChangeAspect="1"/>
          </p:cNvPicPr>
          <p:nvPr>
            <p:custDataLst>
              <p:tags r:id="rId10"/>
            </p:custDataLst>
          </p:nvPr>
        </p:nvPicPr>
        <p:blipFill>
          <a:blip r:embed="rId20" cstate="print">
            <a:extLst>
              <a:ext uri="{28A0092B-C50C-407E-A947-70E740481C1C}">
                <a14:useLocalDpi xmlns:a14="http://schemas.microsoft.com/office/drawing/2010/main" val="0"/>
              </a:ext>
            </a:extLst>
          </a:blip>
          <a:stretch>
            <a:fillRect/>
          </a:stretch>
        </p:blipFill>
        <p:spPr>
          <a:xfrm>
            <a:off x="8377391" y="3711111"/>
            <a:ext cx="265462"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0" name="Image 39"/>
          <p:cNvPicPr>
            <a:picLocks noChangeAspect="1"/>
          </p:cNvPicPr>
          <p:nvPr>
            <p:custDataLst>
              <p:tags r:id="rId11"/>
            </p:custDataLst>
          </p:nvPr>
        </p:nvPicPr>
        <p:blipFill>
          <a:blip r:embed="rId21" cstate="print">
            <a:extLst>
              <a:ext uri="{28A0092B-C50C-407E-A947-70E740481C1C}">
                <a14:useLocalDpi xmlns:a14="http://schemas.microsoft.com/office/drawing/2010/main" val="0"/>
              </a:ext>
            </a:extLst>
          </a:blip>
          <a:stretch>
            <a:fillRect/>
          </a:stretch>
        </p:blipFill>
        <p:spPr>
          <a:xfrm>
            <a:off x="7553665" y="2686715"/>
            <a:ext cx="271044"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1" name="Image 40"/>
          <p:cNvPicPr>
            <a:picLocks noChangeAspect="1"/>
          </p:cNvPicPr>
          <p:nvPr>
            <p:custDataLst>
              <p:tags r:id="rId12"/>
            </p:custDataLst>
          </p:nvPr>
        </p:nvPicPr>
        <p:blipFill>
          <a:blip r:embed="rId19" cstate="print">
            <a:extLst>
              <a:ext uri="{28A0092B-C50C-407E-A947-70E740481C1C}">
                <a14:useLocalDpi xmlns:a14="http://schemas.microsoft.com/office/drawing/2010/main" val="0"/>
              </a:ext>
            </a:extLst>
          </a:blip>
          <a:stretch>
            <a:fillRect/>
          </a:stretch>
        </p:blipFill>
        <p:spPr>
          <a:xfrm>
            <a:off x="7896336" y="2865981"/>
            <a:ext cx="170464" cy="1858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2" name="Image 41"/>
          <p:cNvPicPr>
            <a:picLocks noChangeAspect="1"/>
          </p:cNvPicPr>
          <p:nvPr>
            <p:custDataLst>
              <p:tags r:id="rId13"/>
            </p:custDataLst>
          </p:nvPr>
        </p:nvPicPr>
        <p:blipFill>
          <a:blip r:embed="rId20" cstate="print">
            <a:extLst>
              <a:ext uri="{28A0092B-C50C-407E-A947-70E740481C1C}">
                <a14:useLocalDpi xmlns:a14="http://schemas.microsoft.com/office/drawing/2010/main" val="0"/>
              </a:ext>
            </a:extLst>
          </a:blip>
          <a:stretch>
            <a:fillRect/>
          </a:stretch>
        </p:blipFill>
        <p:spPr>
          <a:xfrm>
            <a:off x="6628567" y="2357329"/>
            <a:ext cx="265462"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3" name="Image 42"/>
          <p:cNvPicPr>
            <a:picLocks noChangeAspect="1"/>
          </p:cNvPicPr>
          <p:nvPr>
            <p:custDataLst>
              <p:tags r:id="rId14"/>
            </p:custDataLst>
          </p:nvPr>
        </p:nvPicPr>
        <p:blipFill>
          <a:blip r:embed="rId21" cstate="print">
            <a:extLst>
              <a:ext uri="{28A0092B-C50C-407E-A947-70E740481C1C}">
                <a14:useLocalDpi xmlns:a14="http://schemas.microsoft.com/office/drawing/2010/main" val="0"/>
              </a:ext>
            </a:extLst>
          </a:blip>
          <a:stretch>
            <a:fillRect/>
          </a:stretch>
        </p:blipFill>
        <p:spPr>
          <a:xfrm>
            <a:off x="8100466" y="3444587"/>
            <a:ext cx="271044" cy="1680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4" name="Virage 43"/>
          <p:cNvSpPr/>
          <p:nvPr/>
        </p:nvSpPr>
        <p:spPr>
          <a:xfrm rot="21310935" flipH="1">
            <a:off x="6327391" y="2502842"/>
            <a:ext cx="994914" cy="985900"/>
          </a:xfrm>
          <a:prstGeom prst="bentArrow">
            <a:avLst>
              <a:gd name="adj1" fmla="val 39552"/>
              <a:gd name="adj2" fmla="val 20622"/>
              <a:gd name="adj3" fmla="val 19038"/>
              <a:gd name="adj4" fmla="val 51949"/>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45" name="Virage 44"/>
          <p:cNvSpPr/>
          <p:nvPr/>
        </p:nvSpPr>
        <p:spPr>
          <a:xfrm rot="4805503">
            <a:off x="7434979" y="3368173"/>
            <a:ext cx="1026345" cy="1011127"/>
          </a:xfrm>
          <a:prstGeom prst="bentArrow">
            <a:avLst>
              <a:gd name="adj1" fmla="val 39552"/>
              <a:gd name="adj2" fmla="val 20622"/>
              <a:gd name="adj3" fmla="val 19038"/>
              <a:gd name="adj4" fmla="val 55350"/>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46" name="Flèche droite 45"/>
          <p:cNvSpPr/>
          <p:nvPr/>
        </p:nvSpPr>
        <p:spPr>
          <a:xfrm rot="18680511">
            <a:off x="7195581" y="2916623"/>
            <a:ext cx="1121216" cy="174685"/>
          </a:xfrm>
          <a:prstGeom prst="rightArrow">
            <a:avLst/>
          </a:prstGeom>
          <a:solidFill>
            <a:srgbClr val="C00000"/>
          </a:solidFill>
          <a:ln>
            <a:solidFill>
              <a:srgbClr val="FFB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4741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1000"/>
                                        <p:tgtEl>
                                          <p:spTgt spid="28"/>
                                        </p:tgtEl>
                                      </p:cBhvr>
                                    </p:animEffect>
                                    <p:anim calcmode="lin" valueType="num">
                                      <p:cBhvr>
                                        <p:cTn id="53" dur="1000" fill="hold"/>
                                        <p:tgtEl>
                                          <p:spTgt spid="28"/>
                                        </p:tgtEl>
                                        <p:attrNameLst>
                                          <p:attrName>ppt_x</p:attrName>
                                        </p:attrNameLst>
                                      </p:cBhvr>
                                      <p:tavLst>
                                        <p:tav tm="0">
                                          <p:val>
                                            <p:strVal val="#ppt_x"/>
                                          </p:val>
                                        </p:tav>
                                        <p:tav tm="100000">
                                          <p:val>
                                            <p:strVal val="#ppt_x"/>
                                          </p:val>
                                        </p:tav>
                                      </p:tavLst>
                                    </p:anim>
                                    <p:anim calcmode="lin" valueType="num">
                                      <p:cBhvr>
                                        <p:cTn id="54" dur="1000" fill="hold"/>
                                        <p:tgtEl>
                                          <p:spTgt spid="2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
                                        <p:tgtEl>
                                          <p:spTgt spid="29"/>
                                        </p:tgtEl>
                                      </p:cBhvr>
                                    </p:animEffect>
                                    <p:anim calcmode="lin" valueType="num">
                                      <p:cBhvr>
                                        <p:cTn id="58" dur="10" fill="hold"/>
                                        <p:tgtEl>
                                          <p:spTgt spid="29"/>
                                        </p:tgtEl>
                                        <p:attrNameLst>
                                          <p:attrName>ppt_x</p:attrName>
                                        </p:attrNameLst>
                                      </p:cBhvr>
                                      <p:tavLst>
                                        <p:tav tm="0">
                                          <p:val>
                                            <p:strVal val="#ppt_x"/>
                                          </p:val>
                                        </p:tav>
                                        <p:tav tm="100000">
                                          <p:val>
                                            <p:strVal val="#ppt_x"/>
                                          </p:val>
                                        </p:tav>
                                      </p:tavLst>
                                    </p:anim>
                                    <p:anim calcmode="lin" valueType="num">
                                      <p:cBhvr>
                                        <p:cTn id="59" dur="10" fill="hold"/>
                                        <p:tgtEl>
                                          <p:spTgt spid="29"/>
                                        </p:tgtEl>
                                        <p:attrNameLst>
                                          <p:attrName>ppt_y</p:attrName>
                                        </p:attrNameLst>
                                      </p:cBhvr>
                                      <p:tavLst>
                                        <p:tav tm="0">
                                          <p:val>
                                            <p:strVal val="#ppt_y+.1"/>
                                          </p:val>
                                        </p:tav>
                                        <p:tav tm="100000">
                                          <p:val>
                                            <p:strVal val="#ppt_y"/>
                                          </p:val>
                                        </p:tav>
                                      </p:tavLst>
                                    </p:anim>
                                  </p:childTnLst>
                                </p:cTn>
                              </p:par>
                              <p:par>
                                <p:cTn id="60" presetID="14" presetClass="exit" presetSubtype="10" fill="hold" grpId="1" nodeType="withEffect">
                                  <p:stCondLst>
                                    <p:cond delay="0"/>
                                  </p:stCondLst>
                                  <p:childTnLst>
                                    <p:animEffect transition="out" filter="randombar(horizontal)">
                                      <p:cBhvr>
                                        <p:cTn id="61" dur="10"/>
                                        <p:tgtEl>
                                          <p:spTgt spid="29"/>
                                        </p:tgtEl>
                                      </p:cBhvr>
                                    </p:animEffect>
                                    <p:set>
                                      <p:cBhvr>
                                        <p:cTn id="62" dur="1" fill="hold">
                                          <p:stCondLst>
                                            <p:cond delay="9"/>
                                          </p:stCondLst>
                                        </p:cTn>
                                        <p:tgtEl>
                                          <p:spTgt spid="29"/>
                                        </p:tgtEl>
                                        <p:attrNameLst>
                                          <p:attrName>style.visibility</p:attrName>
                                        </p:attrNameLst>
                                      </p:cBhvr>
                                      <p:to>
                                        <p:strVal val="hidden"/>
                                      </p:to>
                                    </p:set>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1000"/>
                                        <p:tgtEl>
                                          <p:spTgt spid="31"/>
                                        </p:tgtEl>
                                      </p:cBhvr>
                                    </p:animEffect>
                                    <p:anim calcmode="lin" valueType="num">
                                      <p:cBhvr>
                                        <p:cTn id="71" dur="1000" fill="hold"/>
                                        <p:tgtEl>
                                          <p:spTgt spid="31"/>
                                        </p:tgtEl>
                                        <p:attrNameLst>
                                          <p:attrName>ppt_x</p:attrName>
                                        </p:attrNameLst>
                                      </p:cBhvr>
                                      <p:tavLst>
                                        <p:tav tm="0">
                                          <p:val>
                                            <p:strVal val="#ppt_x"/>
                                          </p:val>
                                        </p:tav>
                                        <p:tav tm="100000">
                                          <p:val>
                                            <p:strVal val="#ppt_x"/>
                                          </p:val>
                                        </p:tav>
                                      </p:tavLst>
                                    </p:anim>
                                    <p:anim calcmode="lin" valueType="num">
                                      <p:cBhvr>
                                        <p:cTn id="72" dur="1000" fill="hold"/>
                                        <p:tgtEl>
                                          <p:spTgt spid="31"/>
                                        </p:tgtEl>
                                        <p:attrNameLst>
                                          <p:attrName>ppt_y</p:attrName>
                                        </p:attrNameLst>
                                      </p:cBhvr>
                                      <p:tavLst>
                                        <p:tav tm="0">
                                          <p:val>
                                            <p:strVal val="#ppt_y+.1"/>
                                          </p:val>
                                        </p:tav>
                                        <p:tav tm="100000">
                                          <p:val>
                                            <p:strVal val="#ppt_y"/>
                                          </p:val>
                                        </p:tav>
                                      </p:tavLst>
                                    </p:anim>
                                  </p:childTnLst>
                                </p:cTn>
                              </p:par>
                              <p:par>
                                <p:cTn id="73" presetID="10" presetClass="exit" presetSubtype="0" fill="hold" nodeType="withEffect">
                                  <p:stCondLst>
                                    <p:cond delay="0"/>
                                  </p:stCondLst>
                                  <p:childTnLst>
                                    <p:animEffect transition="out" filter="fade">
                                      <p:cBhvr>
                                        <p:cTn id="74" dur="500"/>
                                        <p:tgtEl>
                                          <p:spTgt spid="8">
                                            <p:txEl>
                                              <p:pRg st="0" end="0"/>
                                            </p:txEl>
                                          </p:spTgt>
                                        </p:tgtEl>
                                      </p:cBhvr>
                                    </p:animEffect>
                                    <p:set>
                                      <p:cBhvr>
                                        <p:cTn id="75"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14" presetClass="exit" presetSubtype="10" fill="hold" grpId="1" nodeType="clickEffect">
                                  <p:stCondLst>
                                    <p:cond delay="0"/>
                                  </p:stCondLst>
                                  <p:childTnLst>
                                    <p:animEffect transition="out" filter="randombar(horizontal)">
                                      <p:cBhvr>
                                        <p:cTn id="79" dur="500"/>
                                        <p:tgtEl>
                                          <p:spTgt spid="28"/>
                                        </p:tgtEl>
                                      </p:cBhvr>
                                    </p:animEffect>
                                    <p:set>
                                      <p:cBhvr>
                                        <p:cTn id="80" dur="1" fill="hold">
                                          <p:stCondLst>
                                            <p:cond delay="499"/>
                                          </p:stCondLst>
                                        </p:cTn>
                                        <p:tgtEl>
                                          <p:spTgt spid="28"/>
                                        </p:tgtEl>
                                        <p:attrNameLst>
                                          <p:attrName>style.visibility</p:attrName>
                                        </p:attrNameLst>
                                      </p:cBhvr>
                                      <p:to>
                                        <p:strVal val="hidden"/>
                                      </p:to>
                                    </p:set>
                                  </p:childTnLst>
                                </p:cTn>
                              </p:par>
                              <p:par>
                                <p:cTn id="81" presetID="14" presetClass="exit" presetSubtype="10" fill="hold" grpId="1" nodeType="withEffect">
                                  <p:stCondLst>
                                    <p:cond delay="0"/>
                                  </p:stCondLst>
                                  <p:childTnLst>
                                    <p:animEffect transition="out" filter="randombar(horizontal)">
                                      <p:cBhvr>
                                        <p:cTn id="82" dur="500"/>
                                        <p:tgtEl>
                                          <p:spTgt spid="27"/>
                                        </p:tgtEl>
                                      </p:cBhvr>
                                    </p:animEffect>
                                    <p:set>
                                      <p:cBhvr>
                                        <p:cTn id="83" dur="1" fill="hold">
                                          <p:stCondLst>
                                            <p:cond delay="499"/>
                                          </p:stCondLst>
                                        </p:cTn>
                                        <p:tgtEl>
                                          <p:spTgt spid="27"/>
                                        </p:tgtEl>
                                        <p:attrNameLst>
                                          <p:attrName>style.visibility</p:attrName>
                                        </p:attrNameLst>
                                      </p:cBhvr>
                                      <p:to>
                                        <p:strVal val="hidden"/>
                                      </p:to>
                                    </p:set>
                                  </p:childTnLst>
                                </p:cTn>
                              </p:par>
                              <p:par>
                                <p:cTn id="84" presetID="14" presetClass="exit" presetSubtype="10" fill="hold" grpId="1" nodeType="withEffect">
                                  <p:stCondLst>
                                    <p:cond delay="0"/>
                                  </p:stCondLst>
                                  <p:childTnLst>
                                    <p:animEffect transition="out" filter="randombar(horizontal)">
                                      <p:cBhvr>
                                        <p:cTn id="85" dur="500"/>
                                        <p:tgtEl>
                                          <p:spTgt spid="25"/>
                                        </p:tgtEl>
                                      </p:cBhvr>
                                    </p:animEffect>
                                    <p:set>
                                      <p:cBhvr>
                                        <p:cTn id="86" dur="1" fill="hold">
                                          <p:stCondLst>
                                            <p:cond delay="499"/>
                                          </p:stCondLst>
                                        </p:cTn>
                                        <p:tgtEl>
                                          <p:spTgt spid="25"/>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1000"/>
                                        <p:tgtEl>
                                          <p:spTgt spid="34"/>
                                        </p:tgtEl>
                                      </p:cBhvr>
                                    </p:animEffect>
                                    <p:anim calcmode="lin" valueType="num">
                                      <p:cBhvr>
                                        <p:cTn id="97" dur="1000" fill="hold"/>
                                        <p:tgtEl>
                                          <p:spTgt spid="34"/>
                                        </p:tgtEl>
                                        <p:attrNameLst>
                                          <p:attrName>ppt_x</p:attrName>
                                        </p:attrNameLst>
                                      </p:cBhvr>
                                      <p:tavLst>
                                        <p:tav tm="0">
                                          <p:val>
                                            <p:strVal val="#ppt_x"/>
                                          </p:val>
                                        </p:tav>
                                        <p:tav tm="100000">
                                          <p:val>
                                            <p:strVal val="#ppt_x"/>
                                          </p:val>
                                        </p:tav>
                                      </p:tavLst>
                                    </p:anim>
                                    <p:anim calcmode="lin" valueType="num">
                                      <p:cBhvr>
                                        <p:cTn id="98" dur="1000" fill="hold"/>
                                        <p:tgtEl>
                                          <p:spTgt spid="34"/>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1000"/>
                                        <p:tgtEl>
                                          <p:spTgt spid="32"/>
                                        </p:tgtEl>
                                      </p:cBhvr>
                                    </p:animEffect>
                                    <p:anim calcmode="lin" valueType="num">
                                      <p:cBhvr>
                                        <p:cTn id="102" dur="1000" fill="hold"/>
                                        <p:tgtEl>
                                          <p:spTgt spid="32"/>
                                        </p:tgtEl>
                                        <p:attrNameLst>
                                          <p:attrName>ppt_x</p:attrName>
                                        </p:attrNameLst>
                                      </p:cBhvr>
                                      <p:tavLst>
                                        <p:tav tm="0">
                                          <p:val>
                                            <p:strVal val="#ppt_x"/>
                                          </p:val>
                                        </p:tav>
                                        <p:tav tm="100000">
                                          <p:val>
                                            <p:strVal val="#ppt_x"/>
                                          </p:val>
                                        </p:tav>
                                      </p:tavLst>
                                    </p:anim>
                                    <p:anim calcmode="lin" valueType="num">
                                      <p:cBhvr>
                                        <p:cTn id="103" dur="1000" fill="hold"/>
                                        <p:tgtEl>
                                          <p:spTgt spid="32"/>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1000"/>
                                        <p:tgtEl>
                                          <p:spTgt spid="33"/>
                                        </p:tgtEl>
                                      </p:cBhvr>
                                    </p:animEffect>
                                    <p:anim calcmode="lin" valueType="num">
                                      <p:cBhvr>
                                        <p:cTn id="107" dur="1000" fill="hold"/>
                                        <p:tgtEl>
                                          <p:spTgt spid="33"/>
                                        </p:tgtEl>
                                        <p:attrNameLst>
                                          <p:attrName>ppt_x</p:attrName>
                                        </p:attrNameLst>
                                      </p:cBhvr>
                                      <p:tavLst>
                                        <p:tav tm="0">
                                          <p:val>
                                            <p:strVal val="#ppt_x"/>
                                          </p:val>
                                        </p:tav>
                                        <p:tav tm="100000">
                                          <p:val>
                                            <p:strVal val="#ppt_x"/>
                                          </p:val>
                                        </p:tav>
                                      </p:tavLst>
                                    </p:anim>
                                    <p:anim calcmode="lin" valueType="num">
                                      <p:cBhvr>
                                        <p:cTn id="108" dur="1000" fill="hold"/>
                                        <p:tgtEl>
                                          <p:spTgt spid="33"/>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fade">
                                      <p:cBhvr>
                                        <p:cTn id="111" dur="1000"/>
                                        <p:tgtEl>
                                          <p:spTgt spid="40"/>
                                        </p:tgtEl>
                                      </p:cBhvr>
                                    </p:animEffect>
                                    <p:anim calcmode="lin" valueType="num">
                                      <p:cBhvr>
                                        <p:cTn id="112" dur="1000" fill="hold"/>
                                        <p:tgtEl>
                                          <p:spTgt spid="40"/>
                                        </p:tgtEl>
                                        <p:attrNameLst>
                                          <p:attrName>ppt_x</p:attrName>
                                        </p:attrNameLst>
                                      </p:cBhvr>
                                      <p:tavLst>
                                        <p:tav tm="0">
                                          <p:val>
                                            <p:strVal val="#ppt_x"/>
                                          </p:val>
                                        </p:tav>
                                        <p:tav tm="100000">
                                          <p:val>
                                            <p:strVal val="#ppt_x"/>
                                          </p:val>
                                        </p:tav>
                                      </p:tavLst>
                                    </p:anim>
                                    <p:anim calcmode="lin" valueType="num">
                                      <p:cBhvr>
                                        <p:cTn id="113" dur="1000" fill="hold"/>
                                        <p:tgtEl>
                                          <p:spTgt spid="40"/>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fade">
                                      <p:cBhvr>
                                        <p:cTn id="116" dur="1000"/>
                                        <p:tgtEl>
                                          <p:spTgt spid="41"/>
                                        </p:tgtEl>
                                      </p:cBhvr>
                                    </p:animEffect>
                                    <p:anim calcmode="lin" valueType="num">
                                      <p:cBhvr>
                                        <p:cTn id="117" dur="1000" fill="hold"/>
                                        <p:tgtEl>
                                          <p:spTgt spid="41"/>
                                        </p:tgtEl>
                                        <p:attrNameLst>
                                          <p:attrName>ppt_x</p:attrName>
                                        </p:attrNameLst>
                                      </p:cBhvr>
                                      <p:tavLst>
                                        <p:tav tm="0">
                                          <p:val>
                                            <p:strVal val="#ppt_x"/>
                                          </p:val>
                                        </p:tav>
                                        <p:tav tm="100000">
                                          <p:val>
                                            <p:strVal val="#ppt_x"/>
                                          </p:val>
                                        </p:tav>
                                      </p:tavLst>
                                    </p:anim>
                                    <p:anim calcmode="lin" valueType="num">
                                      <p:cBhvr>
                                        <p:cTn id="118" dur="1000" fill="hold"/>
                                        <p:tgtEl>
                                          <p:spTgt spid="41"/>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1000"/>
                                        <p:tgtEl>
                                          <p:spTgt spid="37"/>
                                        </p:tgtEl>
                                      </p:cBhvr>
                                    </p:animEffect>
                                    <p:anim calcmode="lin" valueType="num">
                                      <p:cBhvr>
                                        <p:cTn id="122" dur="1000" fill="hold"/>
                                        <p:tgtEl>
                                          <p:spTgt spid="37"/>
                                        </p:tgtEl>
                                        <p:attrNameLst>
                                          <p:attrName>ppt_x</p:attrName>
                                        </p:attrNameLst>
                                      </p:cBhvr>
                                      <p:tavLst>
                                        <p:tav tm="0">
                                          <p:val>
                                            <p:strVal val="#ppt_x"/>
                                          </p:val>
                                        </p:tav>
                                        <p:tav tm="100000">
                                          <p:val>
                                            <p:strVal val="#ppt_x"/>
                                          </p:val>
                                        </p:tav>
                                      </p:tavLst>
                                    </p:anim>
                                    <p:anim calcmode="lin" valueType="num">
                                      <p:cBhvr>
                                        <p:cTn id="123" dur="1000" fill="hold"/>
                                        <p:tgtEl>
                                          <p:spTgt spid="37"/>
                                        </p:tgtEl>
                                        <p:attrNameLst>
                                          <p:attrName>ppt_y</p:attrName>
                                        </p:attrNameLst>
                                      </p:cBhvr>
                                      <p:tavLst>
                                        <p:tav tm="0">
                                          <p:val>
                                            <p:strVal val="#ppt_y+.1"/>
                                          </p:val>
                                        </p:tav>
                                        <p:tav tm="100000">
                                          <p:val>
                                            <p:strVal val="#ppt_y"/>
                                          </p:val>
                                        </p:tav>
                                      </p:tavLst>
                                    </p:anim>
                                  </p:childTnLst>
                                </p:cTn>
                              </p:par>
                              <p:par>
                                <p:cTn id="124" presetID="42" presetClass="entr" presetSubtype="0" fill="hold" nodeType="with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fade">
                                      <p:cBhvr>
                                        <p:cTn id="126" dur="1000"/>
                                        <p:tgtEl>
                                          <p:spTgt spid="35"/>
                                        </p:tgtEl>
                                      </p:cBhvr>
                                    </p:animEffect>
                                    <p:anim calcmode="lin" valueType="num">
                                      <p:cBhvr>
                                        <p:cTn id="127" dur="1000" fill="hold"/>
                                        <p:tgtEl>
                                          <p:spTgt spid="35"/>
                                        </p:tgtEl>
                                        <p:attrNameLst>
                                          <p:attrName>ppt_x</p:attrName>
                                        </p:attrNameLst>
                                      </p:cBhvr>
                                      <p:tavLst>
                                        <p:tav tm="0">
                                          <p:val>
                                            <p:strVal val="#ppt_x"/>
                                          </p:val>
                                        </p:tav>
                                        <p:tav tm="100000">
                                          <p:val>
                                            <p:strVal val="#ppt_x"/>
                                          </p:val>
                                        </p:tav>
                                      </p:tavLst>
                                    </p:anim>
                                    <p:anim calcmode="lin" valueType="num">
                                      <p:cBhvr>
                                        <p:cTn id="128" dur="1000" fill="hold"/>
                                        <p:tgtEl>
                                          <p:spTgt spid="35"/>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43"/>
                                        </p:tgtEl>
                                        <p:attrNameLst>
                                          <p:attrName>style.visibility</p:attrName>
                                        </p:attrNameLst>
                                      </p:cBhvr>
                                      <p:to>
                                        <p:strVal val="visible"/>
                                      </p:to>
                                    </p:set>
                                    <p:animEffect transition="in" filter="fade">
                                      <p:cBhvr>
                                        <p:cTn id="131" dur="1000"/>
                                        <p:tgtEl>
                                          <p:spTgt spid="43"/>
                                        </p:tgtEl>
                                      </p:cBhvr>
                                    </p:animEffect>
                                    <p:anim calcmode="lin" valueType="num">
                                      <p:cBhvr>
                                        <p:cTn id="132" dur="1000" fill="hold"/>
                                        <p:tgtEl>
                                          <p:spTgt spid="43"/>
                                        </p:tgtEl>
                                        <p:attrNameLst>
                                          <p:attrName>ppt_x</p:attrName>
                                        </p:attrNameLst>
                                      </p:cBhvr>
                                      <p:tavLst>
                                        <p:tav tm="0">
                                          <p:val>
                                            <p:strVal val="#ppt_x"/>
                                          </p:val>
                                        </p:tav>
                                        <p:tav tm="100000">
                                          <p:val>
                                            <p:strVal val="#ppt_x"/>
                                          </p:val>
                                        </p:tav>
                                      </p:tavLst>
                                    </p:anim>
                                    <p:anim calcmode="lin" valueType="num">
                                      <p:cBhvr>
                                        <p:cTn id="133" dur="1000" fill="hold"/>
                                        <p:tgtEl>
                                          <p:spTgt spid="43"/>
                                        </p:tgtEl>
                                        <p:attrNameLst>
                                          <p:attrName>ppt_y</p:attrName>
                                        </p:attrNameLst>
                                      </p:cBhvr>
                                      <p:tavLst>
                                        <p:tav tm="0">
                                          <p:val>
                                            <p:strVal val="#ppt_y+.1"/>
                                          </p:val>
                                        </p:tav>
                                        <p:tav tm="100000">
                                          <p:val>
                                            <p:strVal val="#ppt_y"/>
                                          </p:val>
                                        </p:tav>
                                      </p:tavLst>
                                    </p:anim>
                                  </p:childTnLst>
                                </p:cTn>
                              </p:par>
                              <p:par>
                                <p:cTn id="134" presetID="42" presetClass="entr" presetSubtype="0" fill="hold" nodeType="withEffect">
                                  <p:stCondLst>
                                    <p:cond delay="0"/>
                                  </p:stCondLst>
                                  <p:childTnLst>
                                    <p:set>
                                      <p:cBhvr>
                                        <p:cTn id="135" dur="1" fill="hold">
                                          <p:stCondLst>
                                            <p:cond delay="0"/>
                                          </p:stCondLst>
                                        </p:cTn>
                                        <p:tgtEl>
                                          <p:spTgt spid="38"/>
                                        </p:tgtEl>
                                        <p:attrNameLst>
                                          <p:attrName>style.visibility</p:attrName>
                                        </p:attrNameLst>
                                      </p:cBhvr>
                                      <p:to>
                                        <p:strVal val="visible"/>
                                      </p:to>
                                    </p:set>
                                    <p:animEffect transition="in" filter="fade">
                                      <p:cBhvr>
                                        <p:cTn id="136" dur="1000"/>
                                        <p:tgtEl>
                                          <p:spTgt spid="38"/>
                                        </p:tgtEl>
                                      </p:cBhvr>
                                    </p:animEffect>
                                    <p:anim calcmode="lin" valueType="num">
                                      <p:cBhvr>
                                        <p:cTn id="137" dur="1000" fill="hold"/>
                                        <p:tgtEl>
                                          <p:spTgt spid="38"/>
                                        </p:tgtEl>
                                        <p:attrNameLst>
                                          <p:attrName>ppt_x</p:attrName>
                                        </p:attrNameLst>
                                      </p:cBhvr>
                                      <p:tavLst>
                                        <p:tav tm="0">
                                          <p:val>
                                            <p:strVal val="#ppt_x"/>
                                          </p:val>
                                        </p:tav>
                                        <p:tav tm="100000">
                                          <p:val>
                                            <p:strVal val="#ppt_x"/>
                                          </p:val>
                                        </p:tav>
                                      </p:tavLst>
                                    </p:anim>
                                    <p:anim calcmode="lin" valueType="num">
                                      <p:cBhvr>
                                        <p:cTn id="138" dur="1000" fill="hold"/>
                                        <p:tgtEl>
                                          <p:spTgt spid="38"/>
                                        </p:tgtEl>
                                        <p:attrNameLst>
                                          <p:attrName>ppt_y</p:attrName>
                                        </p:attrNameLst>
                                      </p:cBhvr>
                                      <p:tavLst>
                                        <p:tav tm="0">
                                          <p:val>
                                            <p:strVal val="#ppt_y+.1"/>
                                          </p:val>
                                        </p:tav>
                                        <p:tav tm="100000">
                                          <p:val>
                                            <p:strVal val="#ppt_y"/>
                                          </p:val>
                                        </p:tav>
                                      </p:tavLst>
                                    </p:anim>
                                  </p:childTnLst>
                                </p:cTn>
                              </p:par>
                              <p:par>
                                <p:cTn id="139" presetID="42" presetClass="entr" presetSubtype="0" fill="hold" nodeType="withEffect">
                                  <p:stCondLst>
                                    <p:cond delay="0"/>
                                  </p:stCondLst>
                                  <p:childTnLst>
                                    <p:set>
                                      <p:cBhvr>
                                        <p:cTn id="140" dur="1" fill="hold">
                                          <p:stCondLst>
                                            <p:cond delay="0"/>
                                          </p:stCondLst>
                                        </p:cTn>
                                        <p:tgtEl>
                                          <p:spTgt spid="39"/>
                                        </p:tgtEl>
                                        <p:attrNameLst>
                                          <p:attrName>style.visibility</p:attrName>
                                        </p:attrNameLst>
                                      </p:cBhvr>
                                      <p:to>
                                        <p:strVal val="visible"/>
                                      </p:to>
                                    </p:set>
                                    <p:animEffect transition="in" filter="fade">
                                      <p:cBhvr>
                                        <p:cTn id="141" dur="1000"/>
                                        <p:tgtEl>
                                          <p:spTgt spid="39"/>
                                        </p:tgtEl>
                                      </p:cBhvr>
                                    </p:animEffect>
                                    <p:anim calcmode="lin" valueType="num">
                                      <p:cBhvr>
                                        <p:cTn id="142" dur="1000" fill="hold"/>
                                        <p:tgtEl>
                                          <p:spTgt spid="39"/>
                                        </p:tgtEl>
                                        <p:attrNameLst>
                                          <p:attrName>ppt_x</p:attrName>
                                        </p:attrNameLst>
                                      </p:cBhvr>
                                      <p:tavLst>
                                        <p:tav tm="0">
                                          <p:val>
                                            <p:strVal val="#ppt_x"/>
                                          </p:val>
                                        </p:tav>
                                        <p:tav tm="100000">
                                          <p:val>
                                            <p:strVal val="#ppt_x"/>
                                          </p:val>
                                        </p:tav>
                                      </p:tavLst>
                                    </p:anim>
                                    <p:anim calcmode="lin" valueType="num">
                                      <p:cBhvr>
                                        <p:cTn id="143" dur="1000" fill="hold"/>
                                        <p:tgtEl>
                                          <p:spTgt spid="39"/>
                                        </p:tgtEl>
                                        <p:attrNameLst>
                                          <p:attrName>ppt_y</p:attrName>
                                        </p:attrNameLst>
                                      </p:cBhvr>
                                      <p:tavLst>
                                        <p:tav tm="0">
                                          <p:val>
                                            <p:strVal val="#ppt_y+.1"/>
                                          </p:val>
                                        </p:tav>
                                        <p:tav tm="100000">
                                          <p:val>
                                            <p:strVal val="#ppt_y"/>
                                          </p:val>
                                        </p:tav>
                                      </p:tavLst>
                                    </p:anim>
                                  </p:childTnLst>
                                </p:cTn>
                              </p:par>
                              <p:par>
                                <p:cTn id="144" presetID="42" presetClass="entr" presetSubtype="0" fill="hold" nodeType="withEffect">
                                  <p:stCondLst>
                                    <p:cond delay="0"/>
                                  </p:stCondLst>
                                  <p:childTnLst>
                                    <p:set>
                                      <p:cBhvr>
                                        <p:cTn id="145" dur="1" fill="hold">
                                          <p:stCondLst>
                                            <p:cond delay="0"/>
                                          </p:stCondLst>
                                        </p:cTn>
                                        <p:tgtEl>
                                          <p:spTgt spid="36"/>
                                        </p:tgtEl>
                                        <p:attrNameLst>
                                          <p:attrName>style.visibility</p:attrName>
                                        </p:attrNameLst>
                                      </p:cBhvr>
                                      <p:to>
                                        <p:strVal val="visible"/>
                                      </p:to>
                                    </p:set>
                                    <p:animEffect transition="in" filter="fade">
                                      <p:cBhvr>
                                        <p:cTn id="146" dur="1000"/>
                                        <p:tgtEl>
                                          <p:spTgt spid="36"/>
                                        </p:tgtEl>
                                      </p:cBhvr>
                                    </p:animEffect>
                                    <p:anim calcmode="lin" valueType="num">
                                      <p:cBhvr>
                                        <p:cTn id="147" dur="1000" fill="hold"/>
                                        <p:tgtEl>
                                          <p:spTgt spid="36"/>
                                        </p:tgtEl>
                                        <p:attrNameLst>
                                          <p:attrName>ppt_x</p:attrName>
                                        </p:attrNameLst>
                                      </p:cBhvr>
                                      <p:tavLst>
                                        <p:tav tm="0">
                                          <p:val>
                                            <p:strVal val="#ppt_x"/>
                                          </p:val>
                                        </p:tav>
                                        <p:tav tm="100000">
                                          <p:val>
                                            <p:strVal val="#ppt_x"/>
                                          </p:val>
                                        </p:tav>
                                      </p:tavLst>
                                    </p:anim>
                                    <p:anim calcmode="lin" valueType="num">
                                      <p:cBhvr>
                                        <p:cTn id="14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2" presetClass="entr" presetSubtype="2" fill="hold" grpId="0" nodeType="clickEffect">
                                  <p:stCondLst>
                                    <p:cond delay="0"/>
                                  </p:stCondLst>
                                  <p:childTnLst>
                                    <p:set>
                                      <p:cBhvr>
                                        <p:cTn id="152" dur="1" fill="hold">
                                          <p:stCondLst>
                                            <p:cond delay="0"/>
                                          </p:stCondLst>
                                        </p:cTn>
                                        <p:tgtEl>
                                          <p:spTgt spid="44"/>
                                        </p:tgtEl>
                                        <p:attrNameLst>
                                          <p:attrName>style.visibility</p:attrName>
                                        </p:attrNameLst>
                                      </p:cBhvr>
                                      <p:to>
                                        <p:strVal val="visible"/>
                                      </p:to>
                                    </p:set>
                                    <p:animEffect transition="in" filter="wipe(right)">
                                      <p:cBhvr>
                                        <p:cTn id="153" dur="500"/>
                                        <p:tgtEl>
                                          <p:spTgt spid="4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45"/>
                                        </p:tgtEl>
                                        <p:attrNameLst>
                                          <p:attrName>style.visibility</p:attrName>
                                        </p:attrNameLst>
                                      </p:cBhvr>
                                      <p:to>
                                        <p:strVal val="visible"/>
                                      </p:to>
                                    </p:set>
                                    <p:animEffect transition="in" filter="wipe(left)">
                                      <p:cBhvr>
                                        <p:cTn id="156" dur="500"/>
                                        <p:tgtEl>
                                          <p:spTgt spid="45"/>
                                        </p:tgtEl>
                                      </p:cBhvr>
                                    </p:animEffect>
                                  </p:childTnLst>
                                </p:cTn>
                              </p:par>
                              <p:par>
                                <p:cTn id="157" presetID="22" presetClass="entr" presetSubtype="4" fill="hold" grpId="0" nodeType="withEffect">
                                  <p:stCondLst>
                                    <p:cond delay="0"/>
                                  </p:stCondLst>
                                  <p:childTnLst>
                                    <p:set>
                                      <p:cBhvr>
                                        <p:cTn id="158" dur="1" fill="hold">
                                          <p:stCondLst>
                                            <p:cond delay="0"/>
                                          </p:stCondLst>
                                        </p:cTn>
                                        <p:tgtEl>
                                          <p:spTgt spid="46"/>
                                        </p:tgtEl>
                                        <p:attrNameLst>
                                          <p:attrName>style.visibility</p:attrName>
                                        </p:attrNameLst>
                                      </p:cBhvr>
                                      <p:to>
                                        <p:strVal val="visible"/>
                                      </p:to>
                                    </p:set>
                                    <p:animEffect transition="in" filter="wipe(down)">
                                      <p:cBhvr>
                                        <p:cTn id="159" dur="500"/>
                                        <p:tgtEl>
                                          <p:spTgt spid="46"/>
                                        </p:tgtEl>
                                      </p:cBhvr>
                                    </p:animEffect>
                                  </p:childTnLst>
                                </p:cTn>
                              </p:par>
                            </p:childTnLst>
                          </p:cTn>
                        </p:par>
                      </p:childTnLst>
                    </p:cTn>
                  </p:par>
                  <p:par>
                    <p:cTn id="160" fill="hold">
                      <p:stCondLst>
                        <p:cond delay="indefinite"/>
                      </p:stCondLst>
                      <p:childTnLst>
                        <p:par>
                          <p:cTn id="161" fill="hold">
                            <p:stCondLst>
                              <p:cond delay="0"/>
                            </p:stCondLst>
                            <p:childTnLst>
                              <p:par>
                                <p:cTn id="162" presetID="16" presetClass="entr" presetSubtype="42" fill="hold" grpId="2" nodeType="clickEffect">
                                  <p:stCondLst>
                                    <p:cond delay="0"/>
                                  </p:stCondLst>
                                  <p:childTnLst>
                                    <p:set>
                                      <p:cBhvr>
                                        <p:cTn id="163" dur="1" fill="hold">
                                          <p:stCondLst>
                                            <p:cond delay="0"/>
                                          </p:stCondLst>
                                        </p:cTn>
                                        <p:tgtEl>
                                          <p:spTgt spid="29"/>
                                        </p:tgtEl>
                                        <p:attrNameLst>
                                          <p:attrName>style.visibility</p:attrName>
                                        </p:attrNameLst>
                                      </p:cBhvr>
                                      <p:to>
                                        <p:strVal val="visible"/>
                                      </p:to>
                                    </p:set>
                                    <p:animEffect transition="in" filter="barn(outHorizontal)">
                                      <p:cBhvr>
                                        <p:cTn id="164" dur="1000"/>
                                        <p:tgtEl>
                                          <p:spTgt spid="29"/>
                                        </p:tgtEl>
                                      </p:cBhvr>
                                    </p:animEffect>
                                  </p:childTnLst>
                                </p:cTn>
                              </p:par>
                              <p:par>
                                <p:cTn id="165" presetID="24" presetClass="emph" presetSubtype="0" fill="hold" grpId="3" nodeType="withEffect">
                                  <p:stCondLst>
                                    <p:cond delay="1000"/>
                                  </p:stCondLst>
                                  <p:childTnLst>
                                    <p:animClr clrSpc="hsl" dir="cw">
                                      <p:cBhvr override="childStyle">
                                        <p:cTn id="166" dur="1500" fill="hold"/>
                                        <p:tgtEl>
                                          <p:spTgt spid="29"/>
                                        </p:tgtEl>
                                        <p:attrNameLst>
                                          <p:attrName>style.color</p:attrName>
                                        </p:attrNameLst>
                                      </p:cBhvr>
                                      <p:by>
                                        <p:hsl h="0" s="-12549" l="-25098"/>
                                      </p:by>
                                    </p:animClr>
                                    <p:animClr clrSpc="hsl" dir="cw">
                                      <p:cBhvr>
                                        <p:cTn id="167" dur="1500" fill="hold"/>
                                        <p:tgtEl>
                                          <p:spTgt spid="29"/>
                                        </p:tgtEl>
                                        <p:attrNameLst>
                                          <p:attrName>fillcolor</p:attrName>
                                        </p:attrNameLst>
                                      </p:cBhvr>
                                      <p:by>
                                        <p:hsl h="0" s="-12549" l="-25098"/>
                                      </p:by>
                                    </p:animClr>
                                    <p:animClr clrSpc="hsl" dir="cw">
                                      <p:cBhvr>
                                        <p:cTn id="168" dur="1500" fill="hold"/>
                                        <p:tgtEl>
                                          <p:spTgt spid="29"/>
                                        </p:tgtEl>
                                        <p:attrNameLst>
                                          <p:attrName>stroke.color</p:attrName>
                                        </p:attrNameLst>
                                      </p:cBhvr>
                                      <p:by>
                                        <p:hsl h="0" s="-12549" l="-25098"/>
                                      </p:by>
                                    </p:animClr>
                                    <p:set>
                                      <p:cBhvr>
                                        <p:cTn id="169" dur="1500" fill="hold"/>
                                        <p:tgtEl>
                                          <p:spTgt spid="2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22" grpId="0"/>
      <p:bldP spid="23" grpId="0" animBg="1"/>
      <p:bldP spid="25" grpId="0" animBg="1"/>
      <p:bldP spid="25" grpId="1" animBg="1"/>
      <p:bldP spid="26" grpId="0" animBg="1"/>
      <p:bldP spid="27" grpId="0" animBg="1"/>
      <p:bldP spid="27" grpId="1" animBg="1"/>
      <p:bldP spid="28" grpId="0" animBg="1"/>
      <p:bldP spid="28" grpId="1" animBg="1"/>
      <p:bldP spid="29" grpId="0" animBg="1"/>
      <p:bldP spid="29" grpId="1" animBg="1"/>
      <p:bldP spid="29" grpId="2" animBg="1"/>
      <p:bldP spid="29" grpId="3" animBg="1"/>
      <p:bldP spid="30" grpId="0"/>
      <p:bldP spid="24" grpId="0" animBg="1"/>
      <p:bldP spid="31" grpId="0"/>
      <p:bldP spid="44" grpId="0" animBg="1"/>
      <p:bldP spid="45" grpId="0" animBg="1"/>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60000"/>
            <a:lum/>
            <a:extLst>
              <a:ext uri="{BEBA8EAE-BF5A-486C-A8C5-ECC9F3942E4B}">
                <a14:imgProps xmlns:a14="http://schemas.microsoft.com/office/drawing/2010/main">
                  <a14:imgLayer r:embed="rId6">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7" name="Titre 12"/>
          <p:cNvSpPr>
            <a:spLocks noGrp="1"/>
          </p:cNvSpPr>
          <p:nvPr>
            <p:ph type="title"/>
            <p:custDataLst>
              <p:tags r:id="rId1"/>
            </p:custDataLst>
          </p:nvPr>
        </p:nvSpPr>
        <p:spPr>
          <a:xfrm>
            <a:off x="1065212" y="304800"/>
            <a:ext cx="10058402" cy="1219200"/>
          </a:xfrm>
        </p:spPr>
        <p:txBody>
          <a:bodyPr>
            <a:normAutofit/>
          </a:bodyPr>
          <a:lstStyle/>
          <a:p>
            <a:r>
              <a:rPr lang="fr-FR" sz="6000" noProof="1" smtClean="0"/>
              <a:t>L’effet de serre	</a:t>
            </a:r>
            <a:endParaRPr lang="fr-FR" sz="6000" noProof="1"/>
          </a:p>
        </p:txBody>
      </p:sp>
      <p:sp>
        <p:nvSpPr>
          <p:cNvPr id="8" name="Espace réservé du contenu 7"/>
          <p:cNvSpPr txBox="1">
            <a:spLocks/>
          </p:cNvSpPr>
          <p:nvPr>
            <p:custDataLst>
              <p:tags r:id="rId2"/>
            </p:custDataLst>
          </p:nvPr>
        </p:nvSpPr>
        <p:spPr>
          <a:xfrm>
            <a:off x="2629128" y="1981199"/>
            <a:ext cx="9562872" cy="487680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L’effet de serre est un mécanisme naturel grâce auquel la vie sur Terre est possible.</a:t>
            </a:r>
          </a:p>
          <a:p>
            <a:pPr marL="342900" indent="-342900">
              <a:buFont typeface="Arial" panose="020B0604020202020204" pitchFamily="34" charset="0"/>
              <a:buChar char="•"/>
            </a:pPr>
            <a:endParaRPr lang="fr-CA" dirty="0" smtClean="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Il y a plusieurs GES qui proviennent de plusieurs phénomènes naturels.</a:t>
            </a: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smtClean="0">
                <a:solidFill>
                  <a:schemeClr val="tx1">
                    <a:lumMod val="50000"/>
                  </a:schemeClr>
                </a:solidFill>
                <a:latin typeface="Calibri" panose="020F0502020204030204" pitchFamily="34" charset="0"/>
              </a:rPr>
              <a:t>Tant que la concentration de ces gaz dans l’atmosphère reste normale il n’y pas de problèmes.</a:t>
            </a: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a:solidFill>
                  <a:schemeClr val="tx1">
                    <a:lumMod val="50000"/>
                  </a:schemeClr>
                </a:solidFill>
                <a:latin typeface="Calibri" panose="020F0502020204030204" pitchFamily="34" charset="0"/>
              </a:rPr>
              <a:t>Par contre que se passe-t-il si la concentration de </a:t>
            </a:r>
            <a:r>
              <a:rPr lang="fr-CA" dirty="0" smtClean="0">
                <a:solidFill>
                  <a:schemeClr val="tx1">
                    <a:lumMod val="50000"/>
                  </a:schemeClr>
                </a:solidFill>
                <a:latin typeface="Calibri" panose="020F0502020204030204" pitchFamily="34" charset="0"/>
              </a:rPr>
              <a:t>GES </a:t>
            </a:r>
            <a:r>
              <a:rPr lang="fr-CA" dirty="0">
                <a:solidFill>
                  <a:schemeClr val="tx1">
                    <a:lumMod val="50000"/>
                  </a:schemeClr>
                </a:solidFill>
                <a:latin typeface="Calibri" panose="020F0502020204030204" pitchFamily="34" charset="0"/>
              </a:rPr>
              <a:t>augmente trop </a:t>
            </a:r>
            <a:r>
              <a:rPr lang="fr-CA" dirty="0" smtClean="0">
                <a:solidFill>
                  <a:schemeClr val="tx1">
                    <a:lumMod val="50000"/>
                  </a:schemeClr>
                </a:solidFill>
                <a:latin typeface="Calibri" panose="020F0502020204030204" pitchFamily="34" charset="0"/>
              </a:rPr>
              <a:t>? </a:t>
            </a: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endParaRPr lang="fr-CA" dirty="0">
              <a:solidFill>
                <a:schemeClr val="tx1">
                  <a:lumMod val="50000"/>
                </a:schemeClr>
              </a:solidFill>
              <a:latin typeface="Calibri" panose="020F0502020204030204" pitchFamily="34" charset="0"/>
            </a:endParaRPr>
          </a:p>
          <a:p>
            <a:pPr marL="342900" indent="-342900">
              <a:buFont typeface="Arial" panose="020B0604020202020204" pitchFamily="34" charset="0"/>
              <a:buChar char="•"/>
            </a:pPr>
            <a:r>
              <a:rPr lang="fr-CA" dirty="0">
                <a:solidFill>
                  <a:schemeClr val="tx1">
                    <a:lumMod val="50000"/>
                  </a:schemeClr>
                </a:solidFill>
                <a:latin typeface="Calibri" panose="020F0502020204030204" pitchFamily="34" charset="0"/>
              </a:rPr>
              <a:t>Avez-vous remarqué certaines conséquences </a:t>
            </a:r>
            <a:r>
              <a:rPr lang="fr-CA" dirty="0" smtClean="0">
                <a:solidFill>
                  <a:schemeClr val="tx1">
                    <a:lumMod val="50000"/>
                  </a:schemeClr>
                </a:solidFill>
                <a:latin typeface="Calibri" panose="020F0502020204030204" pitchFamily="34" charset="0"/>
              </a:rPr>
              <a:t>autour de vous?</a:t>
            </a:r>
            <a:endParaRPr lang="fr-CA" dirty="0">
              <a:solidFill>
                <a:schemeClr val="tx1">
                  <a:lumMod val="50000"/>
                </a:schemeClr>
              </a:solidFill>
              <a:latin typeface="Calibri" panose="020F0502020204030204" pitchFamily="34" charset="0"/>
            </a:endParaRPr>
          </a:p>
          <a:p>
            <a:r>
              <a:rPr lang="fr-CA" b="1" dirty="0" smtClean="0">
                <a:effectLst>
                  <a:outerShdw blurRad="38100" dist="38100" dir="2700000" algn="tl">
                    <a:srgbClr val="000000">
                      <a:alpha val="43137"/>
                    </a:srgbClr>
                  </a:outerShdw>
                </a:effectLst>
              </a:rPr>
              <a:t>	</a:t>
            </a:r>
            <a:endParaRPr lang="fr-C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4508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8" end="8"/>
                                            </p:txEl>
                                          </p:spTgt>
                                        </p:tgtEl>
                                        <p:attrNameLst>
                                          <p:attrName>style.visibility</p:attrName>
                                        </p:attrNameLst>
                                      </p:cBhvr>
                                      <p:to>
                                        <p:strVal val="visible"/>
                                      </p:to>
                                    </p:set>
                                    <p:animEffect transition="in" filter="fade">
                                      <p:cBhvr>
                                        <p:cTn id="27"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2.xml><?xml version="1.0" encoding="utf-8"?>
<p:tagLst xmlns:a="http://schemas.openxmlformats.org/drawingml/2006/main" xmlns:r="http://schemas.openxmlformats.org/officeDocument/2006/relationships" xmlns:p="http://schemas.openxmlformats.org/presentationml/2006/main">
  <p:tag name="NUM" val="8"/>
</p:tagLst>
</file>

<file path=ppt/tags/tag13.xml><?xml version="1.0" encoding="utf-8"?>
<p:tagLst xmlns:a="http://schemas.openxmlformats.org/drawingml/2006/main" xmlns:r="http://schemas.openxmlformats.org/officeDocument/2006/relationships" xmlns:p="http://schemas.openxmlformats.org/presentationml/2006/main">
  <p:tag name="NUM" val="9"/>
</p:tagLst>
</file>

<file path=ppt/tags/tag14.xml><?xml version="1.0" encoding="utf-8"?>
<p:tagLst xmlns:a="http://schemas.openxmlformats.org/drawingml/2006/main" xmlns:r="http://schemas.openxmlformats.org/officeDocument/2006/relationships" xmlns:p="http://schemas.openxmlformats.org/presentationml/2006/main">
  <p:tag name="NUM" val="10"/>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7"/>
</p:tagLst>
</file>

<file path=ppt/tags/tag33.xml><?xml version="1.0" encoding="utf-8"?>
<p:tagLst xmlns:a="http://schemas.openxmlformats.org/drawingml/2006/main" xmlns:r="http://schemas.openxmlformats.org/officeDocument/2006/relationships" xmlns:p="http://schemas.openxmlformats.org/presentationml/2006/main">
  <p:tag name="NUM" val="8"/>
</p:tagLst>
</file>

<file path=ppt/tags/tag34.xml><?xml version="1.0" encoding="utf-8"?>
<p:tagLst xmlns:a="http://schemas.openxmlformats.org/drawingml/2006/main" xmlns:r="http://schemas.openxmlformats.org/officeDocument/2006/relationships" xmlns:p="http://schemas.openxmlformats.org/presentationml/2006/main">
  <p:tag name="NUM" val="9"/>
</p:tagLst>
</file>

<file path=ppt/tags/tag35.xml><?xml version="1.0" encoding="utf-8"?>
<p:tagLst xmlns:a="http://schemas.openxmlformats.org/drawingml/2006/main" xmlns:r="http://schemas.openxmlformats.org/officeDocument/2006/relationships" xmlns:p="http://schemas.openxmlformats.org/presentationml/2006/main">
  <p:tag name="NUM" val="10"/>
</p:tagLst>
</file>

<file path=ppt/tags/tag36.xml><?xml version="1.0" encoding="utf-8"?>
<p:tagLst xmlns:a="http://schemas.openxmlformats.org/drawingml/2006/main" xmlns:r="http://schemas.openxmlformats.org/officeDocument/2006/relationships" xmlns:p="http://schemas.openxmlformats.org/presentationml/2006/main">
  <p:tag name="NUM" val="11"/>
</p:tagLst>
</file>

<file path=ppt/tags/tag37.xml><?xml version="1.0" encoding="utf-8"?>
<p:tagLst xmlns:a="http://schemas.openxmlformats.org/drawingml/2006/main" xmlns:r="http://schemas.openxmlformats.org/officeDocument/2006/relationships" xmlns:p="http://schemas.openxmlformats.org/presentationml/2006/main">
  <p:tag name="NUM" val="12"/>
</p:tagLst>
</file>

<file path=ppt/tags/tag38.xml><?xml version="1.0" encoding="utf-8"?>
<p:tagLst xmlns:a="http://schemas.openxmlformats.org/drawingml/2006/main" xmlns:r="http://schemas.openxmlformats.org/officeDocument/2006/relationships" xmlns:p="http://schemas.openxmlformats.org/presentationml/2006/main">
  <p:tag name="NUM" val="13"/>
</p:tagLst>
</file>

<file path=ppt/tags/tag39.xml><?xml version="1.0" encoding="utf-8"?>
<p:tagLst xmlns:a="http://schemas.openxmlformats.org/drawingml/2006/main" xmlns:r="http://schemas.openxmlformats.org/officeDocument/2006/relationships" xmlns:p="http://schemas.openxmlformats.org/presentationml/2006/main">
  <p:tag name="NUM" val="14"/>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5"/>
</p:tagLst>
</file>

<file path=ppt/tags/tag41.xml><?xml version="1.0" encoding="utf-8"?>
<p:tagLst xmlns:a="http://schemas.openxmlformats.org/drawingml/2006/main" xmlns:r="http://schemas.openxmlformats.org/officeDocument/2006/relationships" xmlns:p="http://schemas.openxmlformats.org/presentationml/2006/main">
  <p:tag name="NUM" val="16"/>
</p:tagLst>
</file>

<file path=ppt/tags/tag42.xml><?xml version="1.0" encoding="utf-8"?>
<p:tagLst xmlns:a="http://schemas.openxmlformats.org/drawingml/2006/main" xmlns:r="http://schemas.openxmlformats.org/officeDocument/2006/relationships" xmlns:p="http://schemas.openxmlformats.org/presentationml/2006/main">
  <p:tag name="NUM" val="8"/>
</p:tagLst>
</file>

<file path=ppt/tags/tag43.xml><?xml version="1.0" encoding="utf-8"?>
<p:tagLst xmlns:a="http://schemas.openxmlformats.org/drawingml/2006/main" xmlns:r="http://schemas.openxmlformats.org/officeDocument/2006/relationships" xmlns:p="http://schemas.openxmlformats.org/presentationml/2006/main">
  <p:tag name="NUM" val="9"/>
</p:tagLst>
</file>

<file path=ppt/tags/tag44.xml><?xml version="1.0" encoding="utf-8"?>
<p:tagLst xmlns:a="http://schemas.openxmlformats.org/drawingml/2006/main" xmlns:r="http://schemas.openxmlformats.org/officeDocument/2006/relationships" xmlns:p="http://schemas.openxmlformats.org/presentationml/2006/main">
  <p:tag name="NUM" val="10"/>
</p:tagLst>
</file>

<file path=ppt/tags/tag45.xml><?xml version="1.0" encoding="utf-8"?>
<p:tagLst xmlns:a="http://schemas.openxmlformats.org/drawingml/2006/main" xmlns:r="http://schemas.openxmlformats.org/officeDocument/2006/relationships" xmlns:p="http://schemas.openxmlformats.org/presentationml/2006/main">
  <p:tag name="NUM" val="11"/>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1404</Words>
  <Application>Microsoft Office PowerPoint</Application>
  <PresentationFormat>Grand écran</PresentationFormat>
  <Paragraphs>151</Paragraphs>
  <Slides>9</Slides>
  <Notes>9</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Calibri</vt:lpstr>
      <vt:lpstr>Segoe Print</vt:lpstr>
      <vt:lpstr>Nature Illustration 16x9</vt:lpstr>
      <vt:lpstr>Comprendre les changements climatiques</vt:lpstr>
      <vt:lpstr>L’effet de serre </vt:lpstr>
      <vt:lpstr>L’effet de serre </vt:lpstr>
      <vt:lpstr>L’effet de serre </vt:lpstr>
      <vt:lpstr>L’effet de serre</vt:lpstr>
      <vt:lpstr>L’effet de serre</vt:lpstr>
      <vt:lpstr>L’effet de serre </vt:lpstr>
      <vt:lpstr>L’effet de serre </vt:lpstr>
      <vt:lpstr>L’effet de serre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2013-03-20T17:50:58Z</dcterms:created>
  <dcterms:modified xsi:type="dcterms:W3CDTF">2013-09-20T14:14:58Z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