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72.xml" ContentType="application/vnd.openxmlformats-officedocument.presentationml.tags+xml"/>
  <Override PartName="/ppt/tags/tag73.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
  </p:notesMasterIdLst>
  <p:handoutMasterIdLst>
    <p:handoutMasterId r:id="rId11"/>
  </p:handoutMasterIdLst>
  <p:sldIdLst>
    <p:sldId id="271" r:id="rId3"/>
    <p:sldId id="258" r:id="rId4"/>
    <p:sldId id="273" r:id="rId5"/>
    <p:sldId id="274" r:id="rId6"/>
    <p:sldId id="275" r:id="rId7"/>
    <p:sldId id="276"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4F8"/>
    <a:srgbClr val="6EA1D4"/>
    <a:srgbClr val="85B5E6"/>
    <a:srgbClr val="A2C8F2"/>
    <a:srgbClr val="92BDEB"/>
    <a:srgbClr val="A6CBF4"/>
    <a:srgbClr val="B6D4F8"/>
    <a:srgbClr val="F4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9828" autoAdjust="0"/>
  </p:normalViewPr>
  <p:slideViewPr>
    <p:cSldViewPr snapToGrid="0">
      <p:cViewPr varScale="1">
        <p:scale>
          <a:sx n="75" d="100"/>
          <a:sy n="75" d="100"/>
        </p:scale>
        <p:origin x="1134" y="5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1" d="100"/>
          <a:sy n="71" d="100"/>
        </p:scale>
        <p:origin x="322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image" Target="../media/image12.png"/><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image" Target="../media/image15.WMF"/></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image" Target="../media/image12.png"/><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54FDBF-0BE5-4FE7-A742-497407EA5D3A}" type="doc">
      <dgm:prSet loTypeId="urn:microsoft.com/office/officeart/2008/layout/RadialCluster" loCatId="cycle" qsTypeId="urn:microsoft.com/office/officeart/2005/8/quickstyle/simple5" qsCatId="simple" csTypeId="urn:microsoft.com/office/officeart/2005/8/colors/accent1_2" csCatId="accent1" phldr="1"/>
      <dgm:spPr/>
      <dgm:t>
        <a:bodyPr/>
        <a:lstStyle/>
        <a:p>
          <a:endParaRPr lang="fr-CA"/>
        </a:p>
      </dgm:t>
    </dgm:pt>
    <dgm:pt modelId="{AEF72E18-0A64-4522-8A46-58749DE7BA5C}">
      <dgm:prSet phldrT="[Texte]" phldr="1"/>
      <dgm:spPr>
        <a:blipFill rotWithShape="0">
          <a:blip xmlns:r="http://schemas.openxmlformats.org/officeDocument/2006/relationships" r:embed="rId1"/>
          <a:stretch>
            <a:fillRect/>
          </a:stretch>
        </a:blipFill>
      </dgm:spPr>
      <dgm:t>
        <a:bodyPr/>
        <a:lstStyle/>
        <a:p>
          <a:endParaRPr lang="fr-CA" dirty="0"/>
        </a:p>
      </dgm:t>
    </dgm:pt>
    <dgm:pt modelId="{FEB1BC86-096F-45EE-940A-FC4FE2CB7AA9}" type="parTrans" cxnId="{D9C452CA-9DA2-49FD-880D-F6C601A230FC}">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43ED2B9B-01C3-46A7-A230-3CB772E27569}" type="sibTrans" cxnId="{D9C452CA-9DA2-49FD-880D-F6C601A230FC}">
      <dgm:prSet/>
      <dgm:spPr/>
      <dgm:t>
        <a:bodyPr/>
        <a:lstStyle/>
        <a:p>
          <a:endParaRPr lang="fr-CA"/>
        </a:p>
      </dgm:t>
    </dgm:pt>
    <dgm:pt modelId="{B9FF7B2B-F53D-45E0-956B-BB2139DCA8CB}">
      <dgm:prSet phldrT="[Texte]" phldr="1"/>
      <dgm:spPr>
        <a:blipFill rotWithShape="0">
          <a:blip xmlns:r="http://schemas.openxmlformats.org/officeDocument/2006/relationships" r:embed="rId2"/>
          <a:stretch>
            <a:fillRect/>
          </a:stretch>
        </a:blipFill>
      </dgm:spPr>
      <dgm:t>
        <a:bodyPr/>
        <a:lstStyle/>
        <a:p>
          <a:endParaRPr lang="fr-CA" dirty="0"/>
        </a:p>
      </dgm:t>
    </dgm:pt>
    <dgm:pt modelId="{B088EBA1-3C52-4D75-AF1A-887BC2060516}" type="parTrans" cxnId="{40A3AA7C-963F-4975-8D9D-4A5A0CD09C72}">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FC24A93D-9084-4BEA-B173-3899F6EC5C98}" type="sibTrans" cxnId="{40A3AA7C-963F-4975-8D9D-4A5A0CD09C72}">
      <dgm:prSet/>
      <dgm:spPr/>
      <dgm:t>
        <a:bodyPr/>
        <a:lstStyle/>
        <a:p>
          <a:endParaRPr lang="fr-CA"/>
        </a:p>
      </dgm:t>
    </dgm:pt>
    <dgm:pt modelId="{0AEE6D4A-3F11-4F7F-A998-D74887C1DFCC}">
      <dgm:prSet phldrT="[Texte]" phldr="1"/>
      <dgm:spPr>
        <a:blipFill rotWithShape="0">
          <a:blip xmlns:r="http://schemas.openxmlformats.org/officeDocument/2006/relationships" r:embed="rId3"/>
          <a:stretch>
            <a:fillRect/>
          </a:stretch>
        </a:blipFill>
      </dgm:spPr>
      <dgm:t>
        <a:bodyPr/>
        <a:lstStyle/>
        <a:p>
          <a:endParaRPr lang="fr-CA" dirty="0"/>
        </a:p>
      </dgm:t>
    </dgm:pt>
    <dgm:pt modelId="{E837FB3B-7F02-4386-91DA-7E72F68949F2}" type="parTrans" cxnId="{BAE9296C-C27F-4B09-8E1D-BFE1DEDAED03}">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2FC8C0BD-AEE3-4739-A57C-A6731998253D}" type="sibTrans" cxnId="{BAE9296C-C27F-4B09-8E1D-BFE1DEDAED03}">
      <dgm:prSet/>
      <dgm:spPr/>
      <dgm:t>
        <a:bodyPr/>
        <a:lstStyle/>
        <a:p>
          <a:endParaRPr lang="fr-CA"/>
        </a:p>
      </dgm:t>
    </dgm:pt>
    <dgm:pt modelId="{F663750B-81BD-4173-8E3F-EC0430B3175C}">
      <dgm:prSet phldrT="[Texte]"/>
      <dgm:spPr>
        <a:blipFill rotWithShape="0">
          <a:blip xmlns:r="http://schemas.openxmlformats.org/officeDocument/2006/relationships" r:embed="rId4"/>
          <a:stretch>
            <a:fillRect/>
          </a:stretch>
        </a:blipFill>
      </dgm:spPr>
      <dgm:t>
        <a:bodyPr/>
        <a:lstStyle/>
        <a:p>
          <a:endParaRPr lang="fr-CA" dirty="0"/>
        </a:p>
      </dgm:t>
    </dgm:pt>
    <dgm:pt modelId="{41A826B8-3DBD-4ECB-823E-FEB09FC922D8}" type="parTrans" cxnId="{E47961B2-AABA-45D2-87BD-7B2E853C2F26}">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8787DE8B-F6F1-4F9F-AA71-80A7FADF6640}" type="sibTrans" cxnId="{E47961B2-AABA-45D2-87BD-7B2E853C2F26}">
      <dgm:prSet/>
      <dgm:spPr/>
      <dgm:t>
        <a:bodyPr/>
        <a:lstStyle/>
        <a:p>
          <a:endParaRPr lang="fr-CA"/>
        </a:p>
      </dgm:t>
    </dgm:pt>
    <dgm:pt modelId="{950059AB-3CA5-4B8C-B57C-22A376B441CE}">
      <dgm:prSet phldrT="[Texte]" phldr="1"/>
      <dgm:spPr>
        <a:noFill/>
      </dgm:spPr>
      <dgm:t>
        <a:bodyPr/>
        <a:lstStyle/>
        <a:p>
          <a:endParaRPr lang="fr-CA" dirty="0"/>
        </a:p>
      </dgm:t>
    </dgm:pt>
    <dgm:pt modelId="{A406146D-3C92-4C3C-B9B9-4D47B6BF68D6}" type="sibTrans" cxnId="{0C38EEC1-F4AA-4639-8744-BC24E0FBAE1F}">
      <dgm:prSet/>
      <dgm:spPr/>
      <dgm:t>
        <a:bodyPr/>
        <a:lstStyle/>
        <a:p>
          <a:endParaRPr lang="fr-CA"/>
        </a:p>
      </dgm:t>
    </dgm:pt>
    <dgm:pt modelId="{8013090C-B2D6-4379-B0F7-368693FD5A90}" type="parTrans" cxnId="{0C38EEC1-F4AA-4639-8744-BC24E0FBAE1F}">
      <dgm:prSet/>
      <dgm:spPr/>
      <dgm:t>
        <a:bodyPr/>
        <a:lstStyle/>
        <a:p>
          <a:endParaRPr lang="fr-CA"/>
        </a:p>
      </dgm:t>
    </dgm:pt>
    <dgm:pt modelId="{70933326-FF41-498A-9D21-0A7CF0F9BCCC}">
      <dgm:prSet phldrT="[Texte]"/>
      <dgm:spPr>
        <a:blipFill rotWithShape="0">
          <a:blip xmlns:r="http://schemas.openxmlformats.org/officeDocument/2006/relationships" r:embed="rId5"/>
          <a:stretch>
            <a:fillRect/>
          </a:stretch>
        </a:blipFill>
      </dgm:spPr>
      <dgm:t>
        <a:bodyPr/>
        <a:lstStyle/>
        <a:p>
          <a:endParaRPr lang="fr-CA" dirty="0"/>
        </a:p>
      </dgm:t>
    </dgm:pt>
    <dgm:pt modelId="{57A2E96E-72FC-4E93-BAE3-92734D23EE1E}" type="parTrans" cxnId="{7274207A-CD64-4993-B8DA-1715222607EC}">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2A8C3FD5-9E0D-4217-B778-CF5159B9BCB3}" type="sibTrans" cxnId="{7274207A-CD64-4993-B8DA-1715222607EC}">
      <dgm:prSet/>
      <dgm:spPr/>
      <dgm:t>
        <a:bodyPr/>
        <a:lstStyle/>
        <a:p>
          <a:endParaRPr lang="fr-CA"/>
        </a:p>
      </dgm:t>
    </dgm:pt>
    <dgm:pt modelId="{FC07F7BB-27B5-450E-8533-D0C5271D497D}">
      <dgm:prSet phldrT="[Texte]"/>
      <dgm:spPr>
        <a:blipFill rotWithShape="0">
          <a:blip xmlns:r="http://schemas.openxmlformats.org/officeDocument/2006/relationships" r:embed="rId6"/>
          <a:stretch>
            <a:fillRect/>
          </a:stretch>
        </a:blipFill>
      </dgm:spPr>
      <dgm:t>
        <a:bodyPr/>
        <a:lstStyle/>
        <a:p>
          <a:endParaRPr lang="fr-CA" dirty="0"/>
        </a:p>
      </dgm:t>
    </dgm:pt>
    <dgm:pt modelId="{41823319-F98F-46C5-9C4F-B2221D1D2C86}" type="sibTrans" cxnId="{32C9CC72-AA8C-4FB1-8BBA-03D5D960FB5D}">
      <dgm:prSet/>
      <dgm:spPr/>
      <dgm:t>
        <a:bodyPr/>
        <a:lstStyle/>
        <a:p>
          <a:endParaRPr lang="fr-CA"/>
        </a:p>
      </dgm:t>
    </dgm:pt>
    <dgm:pt modelId="{6B4E8D24-EF1E-4802-BEEA-6EF4E86C3442}" type="parTrans" cxnId="{32C9CC72-AA8C-4FB1-8BBA-03D5D960FB5D}">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1B3AF448-9B3B-475C-83A5-D2F3C05FF990}">
      <dgm:prSet phldrT="[Texte]" phldr="1"/>
      <dgm:spPr>
        <a:blipFill rotWithShape="0">
          <a:blip xmlns:r="http://schemas.openxmlformats.org/officeDocument/2006/relationships" r:embed="rId7"/>
          <a:stretch>
            <a:fillRect/>
          </a:stretch>
        </a:blipFill>
      </dgm:spPr>
      <dgm:t>
        <a:bodyPr/>
        <a:lstStyle/>
        <a:p>
          <a:endParaRPr lang="fr-CA" dirty="0"/>
        </a:p>
      </dgm:t>
    </dgm:pt>
    <dgm:pt modelId="{C762069E-1A39-4794-A80F-571CC6DC8958}" type="sibTrans" cxnId="{F1F5EFE6-E5A9-4A86-A605-0C8126D6CA29}">
      <dgm:prSet/>
      <dgm:spPr/>
      <dgm:t>
        <a:bodyPr/>
        <a:lstStyle/>
        <a:p>
          <a:endParaRPr lang="fr-CA"/>
        </a:p>
      </dgm:t>
    </dgm:pt>
    <dgm:pt modelId="{974E38B4-3F59-4535-BF34-1F4CF880AF65}" type="parTrans" cxnId="{F1F5EFE6-E5A9-4A86-A605-0C8126D6CA29}">
      <dgm:prSet>
        <dgm:style>
          <a:lnRef idx="3">
            <a:schemeClr val="accent4"/>
          </a:lnRef>
          <a:fillRef idx="0">
            <a:schemeClr val="accent4"/>
          </a:fillRef>
          <a:effectRef idx="2">
            <a:schemeClr val="accent4"/>
          </a:effectRef>
          <a:fontRef idx="minor">
            <a:schemeClr val="tx1"/>
          </a:fontRef>
        </dgm:style>
      </dgm:prSet>
      <dgm:spPr>
        <a:ln w="38100">
          <a:solidFill>
            <a:schemeClr val="tx1">
              <a:lumMod val="50000"/>
            </a:schemeClr>
          </a:solidFill>
        </a:ln>
      </dgm:spPr>
      <dgm:t>
        <a:bodyPr/>
        <a:lstStyle/>
        <a:p>
          <a:endParaRPr lang="fr-CA"/>
        </a:p>
      </dgm:t>
    </dgm:pt>
    <dgm:pt modelId="{AB3FB7D2-558E-4B73-8470-01201574A2F4}" type="pres">
      <dgm:prSet presAssocID="{9D54FDBF-0BE5-4FE7-A742-497407EA5D3A}" presName="Name0" presStyleCnt="0">
        <dgm:presLayoutVars>
          <dgm:chMax val="1"/>
          <dgm:chPref val="1"/>
          <dgm:dir/>
          <dgm:animOne val="branch"/>
          <dgm:animLvl val="lvl"/>
        </dgm:presLayoutVars>
      </dgm:prSet>
      <dgm:spPr/>
      <dgm:t>
        <a:bodyPr/>
        <a:lstStyle/>
        <a:p>
          <a:endParaRPr lang="fr-CA"/>
        </a:p>
      </dgm:t>
    </dgm:pt>
    <dgm:pt modelId="{FBE1A5BE-B1F9-4B57-8607-7A43C109F34F}" type="pres">
      <dgm:prSet presAssocID="{950059AB-3CA5-4B8C-B57C-22A376B441CE}" presName="singleCycle" presStyleCnt="0"/>
      <dgm:spPr/>
    </dgm:pt>
    <dgm:pt modelId="{820574A1-5812-4686-9597-B051A7F6D829}" type="pres">
      <dgm:prSet presAssocID="{950059AB-3CA5-4B8C-B57C-22A376B441CE}" presName="singleCenter" presStyleLbl="node1" presStyleIdx="0" presStyleCnt="8">
        <dgm:presLayoutVars>
          <dgm:chMax val="7"/>
          <dgm:chPref val="7"/>
        </dgm:presLayoutVars>
      </dgm:prSet>
      <dgm:spPr/>
      <dgm:t>
        <a:bodyPr/>
        <a:lstStyle/>
        <a:p>
          <a:endParaRPr lang="fr-CA"/>
        </a:p>
      </dgm:t>
    </dgm:pt>
    <dgm:pt modelId="{791E543C-F9B2-46FA-AEEF-A8603B42323C}" type="pres">
      <dgm:prSet presAssocID="{FEB1BC86-096F-45EE-940A-FC4FE2CB7AA9}" presName="Name56" presStyleLbl="parChTrans1D2" presStyleIdx="0" presStyleCnt="7"/>
      <dgm:spPr/>
      <dgm:t>
        <a:bodyPr/>
        <a:lstStyle/>
        <a:p>
          <a:endParaRPr lang="fr-CA"/>
        </a:p>
      </dgm:t>
    </dgm:pt>
    <dgm:pt modelId="{DD5324D8-5FD0-42B5-87DF-3C937C9556A0}" type="pres">
      <dgm:prSet presAssocID="{AEF72E18-0A64-4522-8A46-58749DE7BA5C}" presName="text0" presStyleLbl="node1" presStyleIdx="1" presStyleCnt="8" custScaleX="195299" custScaleY="133633" custRadScaleRad="136729" custRadScaleInc="-357472">
        <dgm:presLayoutVars>
          <dgm:bulletEnabled val="1"/>
        </dgm:presLayoutVars>
      </dgm:prSet>
      <dgm:spPr/>
      <dgm:t>
        <a:bodyPr/>
        <a:lstStyle/>
        <a:p>
          <a:endParaRPr lang="fr-CA"/>
        </a:p>
      </dgm:t>
    </dgm:pt>
    <dgm:pt modelId="{78E4E502-29A4-48EA-8441-F5A131C628F0}" type="pres">
      <dgm:prSet presAssocID="{974E38B4-3F59-4535-BF34-1F4CF880AF65}" presName="Name56" presStyleLbl="parChTrans1D2" presStyleIdx="1" presStyleCnt="7"/>
      <dgm:spPr/>
      <dgm:t>
        <a:bodyPr/>
        <a:lstStyle/>
        <a:p>
          <a:endParaRPr lang="fr-CA"/>
        </a:p>
      </dgm:t>
    </dgm:pt>
    <dgm:pt modelId="{FDCB4807-8FFB-4170-B8E9-4A93243E8160}" type="pres">
      <dgm:prSet presAssocID="{1B3AF448-9B3B-475C-83A5-D2F3C05FF990}" presName="text0" presStyleLbl="node1" presStyleIdx="2" presStyleCnt="8" custScaleX="191969" custScaleY="174270" custRadScaleRad="125635" custRadScaleInc="24817">
        <dgm:presLayoutVars>
          <dgm:bulletEnabled val="1"/>
        </dgm:presLayoutVars>
      </dgm:prSet>
      <dgm:spPr/>
      <dgm:t>
        <a:bodyPr/>
        <a:lstStyle/>
        <a:p>
          <a:endParaRPr lang="fr-CA"/>
        </a:p>
      </dgm:t>
    </dgm:pt>
    <dgm:pt modelId="{9E487DAB-EB47-48ED-84EF-852ECF2AAF25}" type="pres">
      <dgm:prSet presAssocID="{B088EBA1-3C52-4D75-AF1A-887BC2060516}" presName="Name56" presStyleLbl="parChTrans1D2" presStyleIdx="2" presStyleCnt="7"/>
      <dgm:spPr/>
      <dgm:t>
        <a:bodyPr/>
        <a:lstStyle/>
        <a:p>
          <a:endParaRPr lang="fr-CA"/>
        </a:p>
      </dgm:t>
    </dgm:pt>
    <dgm:pt modelId="{3DD490FC-13FD-4F28-B8CB-F4D97B6C05C2}" type="pres">
      <dgm:prSet presAssocID="{B9FF7B2B-F53D-45E0-956B-BB2139DCA8CB}" presName="text0" presStyleLbl="node1" presStyleIdx="3" presStyleCnt="8" custScaleX="169967" custScaleY="46429" custRadScaleRad="127033" custRadScaleInc="106686">
        <dgm:presLayoutVars>
          <dgm:bulletEnabled val="1"/>
        </dgm:presLayoutVars>
      </dgm:prSet>
      <dgm:spPr/>
      <dgm:t>
        <a:bodyPr/>
        <a:lstStyle/>
        <a:p>
          <a:endParaRPr lang="fr-CA"/>
        </a:p>
      </dgm:t>
    </dgm:pt>
    <dgm:pt modelId="{BB033CB5-2D16-487B-AB41-DFAF4D20B961}" type="pres">
      <dgm:prSet presAssocID="{E837FB3B-7F02-4386-91DA-7E72F68949F2}" presName="Name56" presStyleLbl="parChTrans1D2" presStyleIdx="3" presStyleCnt="7"/>
      <dgm:spPr/>
      <dgm:t>
        <a:bodyPr/>
        <a:lstStyle/>
        <a:p>
          <a:endParaRPr lang="fr-CA"/>
        </a:p>
      </dgm:t>
    </dgm:pt>
    <dgm:pt modelId="{7B37432B-A275-4318-92A7-B23AD932EBB1}" type="pres">
      <dgm:prSet presAssocID="{0AEE6D4A-3F11-4F7F-A998-D74887C1DFCC}" presName="text0" presStyleLbl="node1" presStyleIdx="4" presStyleCnt="8" custRadScaleRad="117097" custRadScaleInc="-239993">
        <dgm:presLayoutVars>
          <dgm:bulletEnabled val="1"/>
        </dgm:presLayoutVars>
      </dgm:prSet>
      <dgm:spPr/>
      <dgm:t>
        <a:bodyPr/>
        <a:lstStyle/>
        <a:p>
          <a:endParaRPr lang="fr-CA"/>
        </a:p>
      </dgm:t>
    </dgm:pt>
    <dgm:pt modelId="{CF3F7EC3-BBBC-45C5-B3D5-C090C3012AC7}" type="pres">
      <dgm:prSet presAssocID="{41A826B8-3DBD-4ECB-823E-FEB09FC922D8}" presName="Name56" presStyleLbl="parChTrans1D2" presStyleIdx="4" presStyleCnt="7"/>
      <dgm:spPr/>
      <dgm:t>
        <a:bodyPr/>
        <a:lstStyle/>
        <a:p>
          <a:endParaRPr lang="fr-CA"/>
        </a:p>
      </dgm:t>
    </dgm:pt>
    <dgm:pt modelId="{22CDB729-4AF7-4AFC-B77E-9465DC5E8D55}" type="pres">
      <dgm:prSet presAssocID="{F663750B-81BD-4173-8E3F-EC0430B3175C}" presName="text0" presStyleLbl="node1" presStyleIdx="5" presStyleCnt="8" custScaleX="70163" custScaleY="41342" custRadScaleRad="82154" custRadScaleInc="-102779">
        <dgm:presLayoutVars>
          <dgm:bulletEnabled val="1"/>
        </dgm:presLayoutVars>
      </dgm:prSet>
      <dgm:spPr/>
      <dgm:t>
        <a:bodyPr/>
        <a:lstStyle/>
        <a:p>
          <a:endParaRPr lang="fr-CA"/>
        </a:p>
      </dgm:t>
    </dgm:pt>
    <dgm:pt modelId="{51D353F7-C3B5-4F6A-B088-9E982C0BF8F5}" type="pres">
      <dgm:prSet presAssocID="{57A2E96E-72FC-4E93-BAE3-92734D23EE1E}" presName="Name56" presStyleLbl="parChTrans1D2" presStyleIdx="5" presStyleCnt="7"/>
      <dgm:spPr/>
      <dgm:t>
        <a:bodyPr/>
        <a:lstStyle/>
        <a:p>
          <a:endParaRPr lang="fr-CA"/>
        </a:p>
      </dgm:t>
    </dgm:pt>
    <dgm:pt modelId="{B174BAEC-1768-4D23-B508-F20148EA358A}" type="pres">
      <dgm:prSet presAssocID="{70933326-FF41-498A-9D21-0A7CF0F9BCCC}" presName="text0" presStyleLbl="node1" presStyleIdx="6" presStyleCnt="8" custRadScaleRad="147634" custRadScaleInc="147615">
        <dgm:presLayoutVars>
          <dgm:bulletEnabled val="1"/>
        </dgm:presLayoutVars>
      </dgm:prSet>
      <dgm:spPr/>
      <dgm:t>
        <a:bodyPr/>
        <a:lstStyle/>
        <a:p>
          <a:endParaRPr lang="fr-CA"/>
        </a:p>
      </dgm:t>
    </dgm:pt>
    <dgm:pt modelId="{0C75A340-635C-4B00-A400-24DD874DF38E}" type="pres">
      <dgm:prSet presAssocID="{6B4E8D24-EF1E-4802-BEEA-6EF4E86C3442}" presName="Name56" presStyleLbl="parChTrans1D2" presStyleIdx="6" presStyleCnt="7"/>
      <dgm:spPr/>
      <dgm:t>
        <a:bodyPr/>
        <a:lstStyle/>
        <a:p>
          <a:endParaRPr lang="fr-CA"/>
        </a:p>
      </dgm:t>
    </dgm:pt>
    <dgm:pt modelId="{C42A222E-9040-4BB3-B0F8-86ECC276C39B}" type="pres">
      <dgm:prSet presAssocID="{FC07F7BB-27B5-450E-8533-D0C5271D497D}" presName="text0" presStyleLbl="node1" presStyleIdx="7" presStyleCnt="8" custAng="5400000" custScaleX="122718" custScaleY="76258" custRadScaleRad="132119" custRadScaleInc="-277508">
        <dgm:presLayoutVars>
          <dgm:bulletEnabled val="1"/>
        </dgm:presLayoutVars>
      </dgm:prSet>
      <dgm:spPr/>
      <dgm:t>
        <a:bodyPr/>
        <a:lstStyle/>
        <a:p>
          <a:endParaRPr lang="fr-CA"/>
        </a:p>
      </dgm:t>
    </dgm:pt>
  </dgm:ptLst>
  <dgm:cxnLst>
    <dgm:cxn modelId="{27EB5617-9098-4392-851C-83A94AFBA5AE}" type="presOf" srcId="{0AEE6D4A-3F11-4F7F-A998-D74887C1DFCC}" destId="{7B37432B-A275-4318-92A7-B23AD932EBB1}" srcOrd="0" destOrd="0" presId="urn:microsoft.com/office/officeart/2008/layout/RadialCluster"/>
    <dgm:cxn modelId="{BDA75678-1491-4E71-B411-91DDCDCDCD86}" type="presOf" srcId="{57A2E96E-72FC-4E93-BAE3-92734D23EE1E}" destId="{51D353F7-C3B5-4F6A-B088-9E982C0BF8F5}" srcOrd="0" destOrd="0" presId="urn:microsoft.com/office/officeart/2008/layout/RadialCluster"/>
    <dgm:cxn modelId="{F1F5EFE6-E5A9-4A86-A605-0C8126D6CA29}" srcId="{950059AB-3CA5-4B8C-B57C-22A376B441CE}" destId="{1B3AF448-9B3B-475C-83A5-D2F3C05FF990}" srcOrd="1" destOrd="0" parTransId="{974E38B4-3F59-4535-BF34-1F4CF880AF65}" sibTransId="{C762069E-1A39-4794-A80F-571CC6DC8958}"/>
    <dgm:cxn modelId="{42CBA639-CB98-40B7-BC6E-95BC601CFBFC}" type="presOf" srcId="{AEF72E18-0A64-4522-8A46-58749DE7BA5C}" destId="{DD5324D8-5FD0-42B5-87DF-3C937C9556A0}" srcOrd="0" destOrd="0" presId="urn:microsoft.com/office/officeart/2008/layout/RadialCluster"/>
    <dgm:cxn modelId="{40A3AA7C-963F-4975-8D9D-4A5A0CD09C72}" srcId="{950059AB-3CA5-4B8C-B57C-22A376B441CE}" destId="{B9FF7B2B-F53D-45E0-956B-BB2139DCA8CB}" srcOrd="2" destOrd="0" parTransId="{B088EBA1-3C52-4D75-AF1A-887BC2060516}" sibTransId="{FC24A93D-9084-4BEA-B173-3899F6EC5C98}"/>
    <dgm:cxn modelId="{CB94D282-4189-49B5-B7C5-4962CD4F2EA3}" type="presOf" srcId="{B088EBA1-3C52-4D75-AF1A-887BC2060516}" destId="{9E487DAB-EB47-48ED-84EF-852ECF2AAF25}" srcOrd="0" destOrd="0" presId="urn:microsoft.com/office/officeart/2008/layout/RadialCluster"/>
    <dgm:cxn modelId="{F4639CCC-826F-4E51-A6CF-C2C8B38A5588}" type="presOf" srcId="{41A826B8-3DBD-4ECB-823E-FEB09FC922D8}" destId="{CF3F7EC3-BBBC-45C5-B3D5-C090C3012AC7}" srcOrd="0" destOrd="0" presId="urn:microsoft.com/office/officeart/2008/layout/RadialCluster"/>
    <dgm:cxn modelId="{68BF1071-BA35-4B06-9CE5-167DB13D0899}" type="presOf" srcId="{6B4E8D24-EF1E-4802-BEEA-6EF4E86C3442}" destId="{0C75A340-635C-4B00-A400-24DD874DF38E}" srcOrd="0" destOrd="0" presId="urn:microsoft.com/office/officeart/2008/layout/RadialCluster"/>
    <dgm:cxn modelId="{C41AF39E-FC96-457B-B100-F555B45ECBC4}" type="presOf" srcId="{F663750B-81BD-4173-8E3F-EC0430B3175C}" destId="{22CDB729-4AF7-4AFC-B77E-9465DC5E8D55}" srcOrd="0" destOrd="0" presId="urn:microsoft.com/office/officeart/2008/layout/RadialCluster"/>
    <dgm:cxn modelId="{9986C33D-2B8A-4D7D-BDBC-23410E894F49}" type="presOf" srcId="{E837FB3B-7F02-4386-91DA-7E72F68949F2}" destId="{BB033CB5-2D16-487B-AB41-DFAF4D20B961}" srcOrd="0" destOrd="0" presId="urn:microsoft.com/office/officeart/2008/layout/RadialCluster"/>
    <dgm:cxn modelId="{8B4620B4-0A4B-4ABC-8102-A397C600EBBC}" type="presOf" srcId="{70933326-FF41-498A-9D21-0A7CF0F9BCCC}" destId="{B174BAEC-1768-4D23-B508-F20148EA358A}" srcOrd="0" destOrd="0" presId="urn:microsoft.com/office/officeart/2008/layout/RadialCluster"/>
    <dgm:cxn modelId="{0C38EEC1-F4AA-4639-8744-BC24E0FBAE1F}" srcId="{9D54FDBF-0BE5-4FE7-A742-497407EA5D3A}" destId="{950059AB-3CA5-4B8C-B57C-22A376B441CE}" srcOrd="0" destOrd="0" parTransId="{8013090C-B2D6-4379-B0F7-368693FD5A90}" sibTransId="{A406146D-3C92-4C3C-B9B9-4D47B6BF68D6}"/>
    <dgm:cxn modelId="{DE4595E2-8DB8-406D-B58D-04DF061A6284}" type="presOf" srcId="{1B3AF448-9B3B-475C-83A5-D2F3C05FF990}" destId="{FDCB4807-8FFB-4170-B8E9-4A93243E8160}" srcOrd="0" destOrd="0" presId="urn:microsoft.com/office/officeart/2008/layout/RadialCluster"/>
    <dgm:cxn modelId="{087F405A-91B1-41B3-97FA-999360A6379E}" type="presOf" srcId="{9D54FDBF-0BE5-4FE7-A742-497407EA5D3A}" destId="{AB3FB7D2-558E-4B73-8470-01201574A2F4}" srcOrd="0" destOrd="0" presId="urn:microsoft.com/office/officeart/2008/layout/RadialCluster"/>
    <dgm:cxn modelId="{E47961B2-AABA-45D2-87BD-7B2E853C2F26}" srcId="{950059AB-3CA5-4B8C-B57C-22A376B441CE}" destId="{F663750B-81BD-4173-8E3F-EC0430B3175C}" srcOrd="4" destOrd="0" parTransId="{41A826B8-3DBD-4ECB-823E-FEB09FC922D8}" sibTransId="{8787DE8B-F6F1-4F9F-AA71-80A7FADF6640}"/>
    <dgm:cxn modelId="{32C9CC72-AA8C-4FB1-8BBA-03D5D960FB5D}" srcId="{950059AB-3CA5-4B8C-B57C-22A376B441CE}" destId="{FC07F7BB-27B5-450E-8533-D0C5271D497D}" srcOrd="6" destOrd="0" parTransId="{6B4E8D24-EF1E-4802-BEEA-6EF4E86C3442}" sibTransId="{41823319-F98F-46C5-9C4F-B2221D1D2C86}"/>
    <dgm:cxn modelId="{DA2E40FF-BECC-4E44-A7A3-38E8DA0135BC}" type="presOf" srcId="{950059AB-3CA5-4B8C-B57C-22A376B441CE}" destId="{820574A1-5812-4686-9597-B051A7F6D829}" srcOrd="0" destOrd="0" presId="urn:microsoft.com/office/officeart/2008/layout/RadialCluster"/>
    <dgm:cxn modelId="{BAE9296C-C27F-4B09-8E1D-BFE1DEDAED03}" srcId="{950059AB-3CA5-4B8C-B57C-22A376B441CE}" destId="{0AEE6D4A-3F11-4F7F-A998-D74887C1DFCC}" srcOrd="3" destOrd="0" parTransId="{E837FB3B-7F02-4386-91DA-7E72F68949F2}" sibTransId="{2FC8C0BD-AEE3-4739-A57C-A6731998253D}"/>
    <dgm:cxn modelId="{9378119F-A572-42D4-9D0C-A8CA2079F024}" type="presOf" srcId="{B9FF7B2B-F53D-45E0-956B-BB2139DCA8CB}" destId="{3DD490FC-13FD-4F28-B8CB-F4D97B6C05C2}" srcOrd="0" destOrd="0" presId="urn:microsoft.com/office/officeart/2008/layout/RadialCluster"/>
    <dgm:cxn modelId="{D9C452CA-9DA2-49FD-880D-F6C601A230FC}" srcId="{950059AB-3CA5-4B8C-B57C-22A376B441CE}" destId="{AEF72E18-0A64-4522-8A46-58749DE7BA5C}" srcOrd="0" destOrd="0" parTransId="{FEB1BC86-096F-45EE-940A-FC4FE2CB7AA9}" sibTransId="{43ED2B9B-01C3-46A7-A230-3CB772E27569}"/>
    <dgm:cxn modelId="{7F768DD9-B71A-49C2-8A12-2FEEB558D11B}" type="presOf" srcId="{974E38B4-3F59-4535-BF34-1F4CF880AF65}" destId="{78E4E502-29A4-48EA-8441-F5A131C628F0}" srcOrd="0" destOrd="0" presId="urn:microsoft.com/office/officeart/2008/layout/RadialCluster"/>
    <dgm:cxn modelId="{00B04DAF-F024-4A58-981C-264029FCE490}" type="presOf" srcId="{FEB1BC86-096F-45EE-940A-FC4FE2CB7AA9}" destId="{791E543C-F9B2-46FA-AEEF-A8603B42323C}" srcOrd="0" destOrd="0" presId="urn:microsoft.com/office/officeart/2008/layout/RadialCluster"/>
    <dgm:cxn modelId="{7274207A-CD64-4993-B8DA-1715222607EC}" srcId="{950059AB-3CA5-4B8C-B57C-22A376B441CE}" destId="{70933326-FF41-498A-9D21-0A7CF0F9BCCC}" srcOrd="5" destOrd="0" parTransId="{57A2E96E-72FC-4E93-BAE3-92734D23EE1E}" sibTransId="{2A8C3FD5-9E0D-4217-B778-CF5159B9BCB3}"/>
    <dgm:cxn modelId="{72E5F2B1-29AE-41C0-A6C3-D70E36463935}" type="presOf" srcId="{FC07F7BB-27B5-450E-8533-D0C5271D497D}" destId="{C42A222E-9040-4BB3-B0F8-86ECC276C39B}" srcOrd="0" destOrd="0" presId="urn:microsoft.com/office/officeart/2008/layout/RadialCluster"/>
    <dgm:cxn modelId="{B23484FC-8811-4633-B8C9-3870EF12C2BC}" type="presParOf" srcId="{AB3FB7D2-558E-4B73-8470-01201574A2F4}" destId="{FBE1A5BE-B1F9-4B57-8607-7A43C109F34F}" srcOrd="0" destOrd="0" presId="urn:microsoft.com/office/officeart/2008/layout/RadialCluster"/>
    <dgm:cxn modelId="{0A6C911A-FCF0-4885-8263-CC8B03D6B64D}" type="presParOf" srcId="{FBE1A5BE-B1F9-4B57-8607-7A43C109F34F}" destId="{820574A1-5812-4686-9597-B051A7F6D829}" srcOrd="0" destOrd="0" presId="urn:microsoft.com/office/officeart/2008/layout/RadialCluster"/>
    <dgm:cxn modelId="{6BE5851F-5E6C-4739-B922-7067E870A0D8}" type="presParOf" srcId="{FBE1A5BE-B1F9-4B57-8607-7A43C109F34F}" destId="{791E543C-F9B2-46FA-AEEF-A8603B42323C}" srcOrd="1" destOrd="0" presId="urn:microsoft.com/office/officeart/2008/layout/RadialCluster"/>
    <dgm:cxn modelId="{05D9B026-1471-4C52-AA0B-6B1F29374B4A}" type="presParOf" srcId="{FBE1A5BE-B1F9-4B57-8607-7A43C109F34F}" destId="{DD5324D8-5FD0-42B5-87DF-3C937C9556A0}" srcOrd="2" destOrd="0" presId="urn:microsoft.com/office/officeart/2008/layout/RadialCluster"/>
    <dgm:cxn modelId="{9506770C-B2BE-495B-94D0-D692911D3A42}" type="presParOf" srcId="{FBE1A5BE-B1F9-4B57-8607-7A43C109F34F}" destId="{78E4E502-29A4-48EA-8441-F5A131C628F0}" srcOrd="3" destOrd="0" presId="urn:microsoft.com/office/officeart/2008/layout/RadialCluster"/>
    <dgm:cxn modelId="{1805022F-9590-4C8E-8657-E8094E5441D1}" type="presParOf" srcId="{FBE1A5BE-B1F9-4B57-8607-7A43C109F34F}" destId="{FDCB4807-8FFB-4170-B8E9-4A93243E8160}" srcOrd="4" destOrd="0" presId="urn:microsoft.com/office/officeart/2008/layout/RadialCluster"/>
    <dgm:cxn modelId="{77ECBECB-CFFC-4D11-8CA1-EFBEC8D8F117}" type="presParOf" srcId="{FBE1A5BE-B1F9-4B57-8607-7A43C109F34F}" destId="{9E487DAB-EB47-48ED-84EF-852ECF2AAF25}" srcOrd="5" destOrd="0" presId="urn:microsoft.com/office/officeart/2008/layout/RadialCluster"/>
    <dgm:cxn modelId="{66A7C599-6236-421E-967B-95E1DCC3CFAC}" type="presParOf" srcId="{FBE1A5BE-B1F9-4B57-8607-7A43C109F34F}" destId="{3DD490FC-13FD-4F28-B8CB-F4D97B6C05C2}" srcOrd="6" destOrd="0" presId="urn:microsoft.com/office/officeart/2008/layout/RadialCluster"/>
    <dgm:cxn modelId="{FAD0FC71-743A-4C7C-A7C4-F0BC44495872}" type="presParOf" srcId="{FBE1A5BE-B1F9-4B57-8607-7A43C109F34F}" destId="{BB033CB5-2D16-487B-AB41-DFAF4D20B961}" srcOrd="7" destOrd="0" presId="urn:microsoft.com/office/officeart/2008/layout/RadialCluster"/>
    <dgm:cxn modelId="{18D69958-0465-4C37-A0F8-EFBC64599CA4}" type="presParOf" srcId="{FBE1A5BE-B1F9-4B57-8607-7A43C109F34F}" destId="{7B37432B-A275-4318-92A7-B23AD932EBB1}" srcOrd="8" destOrd="0" presId="urn:microsoft.com/office/officeart/2008/layout/RadialCluster"/>
    <dgm:cxn modelId="{C2377F7A-2BC4-4BA6-B97B-D1E471382E15}" type="presParOf" srcId="{FBE1A5BE-B1F9-4B57-8607-7A43C109F34F}" destId="{CF3F7EC3-BBBC-45C5-B3D5-C090C3012AC7}" srcOrd="9" destOrd="0" presId="urn:microsoft.com/office/officeart/2008/layout/RadialCluster"/>
    <dgm:cxn modelId="{2A908CA1-4A1C-41F5-B43D-2A74B858CF7D}" type="presParOf" srcId="{FBE1A5BE-B1F9-4B57-8607-7A43C109F34F}" destId="{22CDB729-4AF7-4AFC-B77E-9465DC5E8D55}" srcOrd="10" destOrd="0" presId="urn:microsoft.com/office/officeart/2008/layout/RadialCluster"/>
    <dgm:cxn modelId="{8A6C8885-B406-435B-9435-8A7A431ABBCD}" type="presParOf" srcId="{FBE1A5BE-B1F9-4B57-8607-7A43C109F34F}" destId="{51D353F7-C3B5-4F6A-B088-9E982C0BF8F5}" srcOrd="11" destOrd="0" presId="urn:microsoft.com/office/officeart/2008/layout/RadialCluster"/>
    <dgm:cxn modelId="{5FDA0A43-2833-4B1A-B470-C7525F9C510E}" type="presParOf" srcId="{FBE1A5BE-B1F9-4B57-8607-7A43C109F34F}" destId="{B174BAEC-1768-4D23-B508-F20148EA358A}" srcOrd="12" destOrd="0" presId="urn:microsoft.com/office/officeart/2008/layout/RadialCluster"/>
    <dgm:cxn modelId="{A2EB6A25-CBBE-4443-9349-9C332FB37A87}" type="presParOf" srcId="{FBE1A5BE-B1F9-4B57-8607-7A43C109F34F}" destId="{0C75A340-635C-4B00-A400-24DD874DF38E}" srcOrd="13" destOrd="0" presId="urn:microsoft.com/office/officeart/2008/layout/RadialCluster"/>
    <dgm:cxn modelId="{4415A396-7849-4C7A-8F22-B23F9F881778}" type="presParOf" srcId="{FBE1A5BE-B1F9-4B57-8607-7A43C109F34F}" destId="{C42A222E-9040-4BB3-B0F8-86ECC276C39B}" srcOrd="14" destOrd="0" presId="urn:microsoft.com/office/officeart/2008/layout/RadialCluster"/>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8CBE11-28B6-4E22-84C3-6AE4606F09CF}" type="doc">
      <dgm:prSet loTypeId="urn:microsoft.com/office/officeart/2009/layout/CircleArrowProcess" loCatId="cycle" qsTypeId="urn:microsoft.com/office/officeart/2005/8/quickstyle/simple5" qsCatId="simple" csTypeId="urn:microsoft.com/office/officeart/2005/8/colors/colorful3" csCatId="colorful" phldr="1"/>
      <dgm:spPr/>
      <dgm:t>
        <a:bodyPr/>
        <a:lstStyle/>
        <a:p>
          <a:endParaRPr lang="fr-CA"/>
        </a:p>
      </dgm:t>
    </dgm:pt>
    <dgm:pt modelId="{3437A0FD-BB4E-44D7-840D-F195B61C58E7}">
      <dgm:prSet phldrT="[Texte]" phldr="1"/>
      <dgm:spPr/>
      <dgm:t>
        <a:bodyPr/>
        <a:lstStyle/>
        <a:p>
          <a:endParaRPr lang="fr-CA" dirty="0"/>
        </a:p>
      </dgm:t>
    </dgm:pt>
    <dgm:pt modelId="{CA9675AF-ED2A-4691-9FB7-9D504897394E}" type="parTrans" cxnId="{188B755C-272B-40B9-8D96-E896BE77867B}">
      <dgm:prSet/>
      <dgm:spPr/>
      <dgm:t>
        <a:bodyPr/>
        <a:lstStyle/>
        <a:p>
          <a:endParaRPr lang="fr-CA"/>
        </a:p>
      </dgm:t>
    </dgm:pt>
    <dgm:pt modelId="{EA6FA92A-28EE-495D-99DA-024D618794CD}" type="sibTrans" cxnId="{188B755C-272B-40B9-8D96-E896BE77867B}">
      <dgm:prSet/>
      <dgm:spPr/>
      <dgm:t>
        <a:bodyPr/>
        <a:lstStyle/>
        <a:p>
          <a:endParaRPr lang="fr-CA"/>
        </a:p>
      </dgm:t>
    </dgm:pt>
    <dgm:pt modelId="{27415D06-A8D8-43FA-8B22-7310D4F9F889}">
      <dgm:prSet phldrT="[Texte]" phldr="1"/>
      <dgm:spPr/>
      <dgm:t>
        <a:bodyPr/>
        <a:lstStyle/>
        <a:p>
          <a:endParaRPr lang="fr-CA" dirty="0"/>
        </a:p>
      </dgm:t>
    </dgm:pt>
    <dgm:pt modelId="{D1021BDC-5FB7-46AE-A3C6-AD20C00B7CEC}" type="parTrans" cxnId="{46AAE8CA-810E-47D4-8929-47EBD3798180}">
      <dgm:prSet/>
      <dgm:spPr/>
      <dgm:t>
        <a:bodyPr/>
        <a:lstStyle/>
        <a:p>
          <a:endParaRPr lang="fr-CA"/>
        </a:p>
      </dgm:t>
    </dgm:pt>
    <dgm:pt modelId="{9E673271-E1F1-4F6C-A9C1-C72900B1A128}" type="sibTrans" cxnId="{46AAE8CA-810E-47D4-8929-47EBD3798180}">
      <dgm:prSet/>
      <dgm:spPr/>
      <dgm:t>
        <a:bodyPr/>
        <a:lstStyle/>
        <a:p>
          <a:endParaRPr lang="fr-CA"/>
        </a:p>
      </dgm:t>
    </dgm:pt>
    <dgm:pt modelId="{FAAE928D-398C-4613-A1CA-9E05B60275C8}">
      <dgm:prSet phldrT="[Texte]"/>
      <dgm:spPr/>
      <dgm:t>
        <a:bodyPr/>
        <a:lstStyle/>
        <a:p>
          <a:endParaRPr lang="fr-CA" dirty="0"/>
        </a:p>
      </dgm:t>
    </dgm:pt>
    <dgm:pt modelId="{1F393957-2FAD-4AF5-A336-9DC2FCB76E4F}" type="parTrans" cxnId="{0C3DA56C-5575-4F4B-BF23-6C3852BE48DC}">
      <dgm:prSet/>
      <dgm:spPr/>
      <dgm:t>
        <a:bodyPr/>
        <a:lstStyle/>
        <a:p>
          <a:endParaRPr lang="fr-CA"/>
        </a:p>
      </dgm:t>
    </dgm:pt>
    <dgm:pt modelId="{3512CFD4-C90D-4912-99BD-62129C1B8477}" type="sibTrans" cxnId="{0C3DA56C-5575-4F4B-BF23-6C3852BE48DC}">
      <dgm:prSet/>
      <dgm:spPr/>
      <dgm:t>
        <a:bodyPr/>
        <a:lstStyle/>
        <a:p>
          <a:endParaRPr lang="fr-CA"/>
        </a:p>
      </dgm:t>
    </dgm:pt>
    <dgm:pt modelId="{01795967-A451-47E7-984B-8837E3F378F0}">
      <dgm:prSet phldrT="[Texte]"/>
      <dgm:spPr/>
      <dgm:t>
        <a:bodyPr/>
        <a:lstStyle/>
        <a:p>
          <a:endParaRPr lang="fr-CA" dirty="0"/>
        </a:p>
      </dgm:t>
    </dgm:pt>
    <dgm:pt modelId="{A4DC5524-24BC-47E0-B413-FDBFF447CEEF}" type="sibTrans" cxnId="{2FE47906-E853-4D79-B23F-C4A5F2514FF8}">
      <dgm:prSet/>
      <dgm:spPr/>
      <dgm:t>
        <a:bodyPr/>
        <a:lstStyle/>
        <a:p>
          <a:endParaRPr lang="fr-CA"/>
        </a:p>
      </dgm:t>
    </dgm:pt>
    <dgm:pt modelId="{E6A01D2A-F287-4419-92A9-A6EBE6D7C569}" type="parTrans" cxnId="{2FE47906-E853-4D79-B23F-C4A5F2514FF8}">
      <dgm:prSet/>
      <dgm:spPr/>
      <dgm:t>
        <a:bodyPr/>
        <a:lstStyle/>
        <a:p>
          <a:endParaRPr lang="fr-CA"/>
        </a:p>
      </dgm:t>
    </dgm:pt>
    <dgm:pt modelId="{9BD1011E-35E3-43C7-BC4E-3C621376FC55}">
      <dgm:prSet phldrT="[Texte]" phldr="1"/>
      <dgm:spPr/>
      <dgm:t>
        <a:bodyPr/>
        <a:lstStyle/>
        <a:p>
          <a:endParaRPr lang="fr-CA" dirty="0"/>
        </a:p>
      </dgm:t>
    </dgm:pt>
    <dgm:pt modelId="{F51A7CCC-546C-444C-A783-2AF80DCE5A35}" type="sibTrans" cxnId="{B4309440-C682-4DE8-93E2-1451902AA45D}">
      <dgm:prSet/>
      <dgm:spPr/>
      <dgm:t>
        <a:bodyPr/>
        <a:lstStyle/>
        <a:p>
          <a:endParaRPr lang="fr-CA"/>
        </a:p>
      </dgm:t>
    </dgm:pt>
    <dgm:pt modelId="{73D2BFBA-7E1F-42C0-9665-42BFF3AF6960}" type="parTrans" cxnId="{B4309440-C682-4DE8-93E2-1451902AA45D}">
      <dgm:prSet/>
      <dgm:spPr/>
      <dgm:t>
        <a:bodyPr/>
        <a:lstStyle/>
        <a:p>
          <a:endParaRPr lang="fr-CA"/>
        </a:p>
      </dgm:t>
    </dgm:pt>
    <dgm:pt modelId="{DF08553C-2B6F-4677-B447-C823EADC97EA}">
      <dgm:prSet phldrT="[Texte]"/>
      <dgm:spPr/>
      <dgm:t>
        <a:bodyPr/>
        <a:lstStyle/>
        <a:p>
          <a:endParaRPr lang="fr-CA" dirty="0"/>
        </a:p>
      </dgm:t>
    </dgm:pt>
    <dgm:pt modelId="{EE9290D5-2BBC-4343-827F-EDF04CD925AF}" type="parTrans" cxnId="{7BF5414F-8EA9-40E1-A158-515C17811064}">
      <dgm:prSet/>
      <dgm:spPr/>
      <dgm:t>
        <a:bodyPr/>
        <a:lstStyle/>
        <a:p>
          <a:endParaRPr lang="fr-CA"/>
        </a:p>
      </dgm:t>
    </dgm:pt>
    <dgm:pt modelId="{D647C012-F8D9-4E79-AF8C-59357BC8121C}" type="sibTrans" cxnId="{7BF5414F-8EA9-40E1-A158-515C17811064}">
      <dgm:prSet/>
      <dgm:spPr/>
      <dgm:t>
        <a:bodyPr/>
        <a:lstStyle/>
        <a:p>
          <a:endParaRPr lang="fr-CA"/>
        </a:p>
      </dgm:t>
    </dgm:pt>
    <dgm:pt modelId="{96977C38-1001-44E8-8659-965FD7796916}" type="pres">
      <dgm:prSet presAssocID="{E68CBE11-28B6-4E22-84C3-6AE4606F09CF}" presName="Name0" presStyleCnt="0">
        <dgm:presLayoutVars>
          <dgm:chMax val="7"/>
          <dgm:chPref val="7"/>
          <dgm:dir/>
          <dgm:animLvl val="lvl"/>
        </dgm:presLayoutVars>
      </dgm:prSet>
      <dgm:spPr/>
      <dgm:t>
        <a:bodyPr/>
        <a:lstStyle/>
        <a:p>
          <a:endParaRPr lang="fr-CA"/>
        </a:p>
      </dgm:t>
    </dgm:pt>
    <dgm:pt modelId="{76D8F3D7-E18C-4971-9FD8-3035FDEBE27D}" type="pres">
      <dgm:prSet presAssocID="{3437A0FD-BB4E-44D7-840D-F195B61C58E7}" presName="Accent1" presStyleCnt="0"/>
      <dgm:spPr/>
    </dgm:pt>
    <dgm:pt modelId="{920F2025-5FB0-4481-901C-03841D84C2FE}" type="pres">
      <dgm:prSet presAssocID="{3437A0FD-BB4E-44D7-840D-F195B61C58E7}" presName="Accent" presStyleLbl="node1" presStyleIdx="0" presStyleCnt="6"/>
      <dgm:spPr/>
    </dgm:pt>
    <dgm:pt modelId="{616A1D44-1C39-44AE-B854-1D99DE778F6E}" type="pres">
      <dgm:prSet presAssocID="{3437A0FD-BB4E-44D7-840D-F195B61C58E7}" presName="Parent1" presStyleLbl="revTx" presStyleIdx="0" presStyleCnt="6">
        <dgm:presLayoutVars>
          <dgm:chMax val="1"/>
          <dgm:chPref val="1"/>
          <dgm:bulletEnabled val="1"/>
        </dgm:presLayoutVars>
      </dgm:prSet>
      <dgm:spPr/>
      <dgm:t>
        <a:bodyPr/>
        <a:lstStyle/>
        <a:p>
          <a:endParaRPr lang="fr-CA"/>
        </a:p>
      </dgm:t>
    </dgm:pt>
    <dgm:pt modelId="{D637B338-495D-490C-A17A-40958CE623CA}" type="pres">
      <dgm:prSet presAssocID="{01795967-A451-47E7-984B-8837E3F378F0}" presName="Accent2" presStyleCnt="0"/>
      <dgm:spPr/>
    </dgm:pt>
    <dgm:pt modelId="{97316E5F-3163-45FF-8AB3-4D684E056CBF}" type="pres">
      <dgm:prSet presAssocID="{01795967-A451-47E7-984B-8837E3F378F0}" presName="Accent" presStyleLbl="node1" presStyleIdx="1" presStyleCnt="6"/>
      <dgm:spPr/>
    </dgm:pt>
    <dgm:pt modelId="{91A877B7-A8B8-49F7-8DA1-DD6037D21C7E}" type="pres">
      <dgm:prSet presAssocID="{01795967-A451-47E7-984B-8837E3F378F0}" presName="Parent2" presStyleLbl="revTx" presStyleIdx="1" presStyleCnt="6">
        <dgm:presLayoutVars>
          <dgm:chMax val="1"/>
          <dgm:chPref val="1"/>
          <dgm:bulletEnabled val="1"/>
        </dgm:presLayoutVars>
      </dgm:prSet>
      <dgm:spPr/>
      <dgm:t>
        <a:bodyPr/>
        <a:lstStyle/>
        <a:p>
          <a:endParaRPr lang="fr-CA"/>
        </a:p>
      </dgm:t>
    </dgm:pt>
    <dgm:pt modelId="{41D47C81-8508-4B28-A62A-9A30051DAE0B}" type="pres">
      <dgm:prSet presAssocID="{FAAE928D-398C-4613-A1CA-9E05B60275C8}" presName="Accent3" presStyleCnt="0"/>
      <dgm:spPr/>
    </dgm:pt>
    <dgm:pt modelId="{C4DE1C0D-1AB3-45D4-9F27-11E8C2B792B7}" type="pres">
      <dgm:prSet presAssocID="{FAAE928D-398C-4613-A1CA-9E05B60275C8}" presName="Accent" presStyleLbl="node1" presStyleIdx="2" presStyleCnt="6"/>
      <dgm:spPr/>
    </dgm:pt>
    <dgm:pt modelId="{EEBBDAEA-6006-425F-A6CC-7103AE51DAAF}" type="pres">
      <dgm:prSet presAssocID="{FAAE928D-398C-4613-A1CA-9E05B60275C8}" presName="Parent3" presStyleLbl="revTx" presStyleIdx="2" presStyleCnt="6">
        <dgm:presLayoutVars>
          <dgm:chMax val="1"/>
          <dgm:chPref val="1"/>
          <dgm:bulletEnabled val="1"/>
        </dgm:presLayoutVars>
      </dgm:prSet>
      <dgm:spPr/>
      <dgm:t>
        <a:bodyPr/>
        <a:lstStyle/>
        <a:p>
          <a:endParaRPr lang="fr-CA"/>
        </a:p>
      </dgm:t>
    </dgm:pt>
    <dgm:pt modelId="{B7F17B9D-3A97-4989-B7AD-3D7B9989A432}" type="pres">
      <dgm:prSet presAssocID="{9BD1011E-35E3-43C7-BC4E-3C621376FC55}" presName="Accent4" presStyleCnt="0"/>
      <dgm:spPr/>
    </dgm:pt>
    <dgm:pt modelId="{D93D752D-461F-49F0-A56C-8012FACE177D}" type="pres">
      <dgm:prSet presAssocID="{9BD1011E-35E3-43C7-BC4E-3C621376FC55}" presName="Accent" presStyleLbl="node1" presStyleIdx="3" presStyleCnt="6"/>
      <dgm:spPr/>
    </dgm:pt>
    <dgm:pt modelId="{5B56225F-7B97-47DA-8F87-1CA8F6A5C428}" type="pres">
      <dgm:prSet presAssocID="{9BD1011E-35E3-43C7-BC4E-3C621376FC55}" presName="Parent4" presStyleLbl="revTx" presStyleIdx="3" presStyleCnt="6">
        <dgm:presLayoutVars>
          <dgm:chMax val="1"/>
          <dgm:chPref val="1"/>
          <dgm:bulletEnabled val="1"/>
        </dgm:presLayoutVars>
      </dgm:prSet>
      <dgm:spPr/>
      <dgm:t>
        <a:bodyPr/>
        <a:lstStyle/>
        <a:p>
          <a:endParaRPr lang="fr-CA"/>
        </a:p>
      </dgm:t>
    </dgm:pt>
    <dgm:pt modelId="{852EA569-2635-4999-8784-6AE2E66999DE}" type="pres">
      <dgm:prSet presAssocID="{27415D06-A8D8-43FA-8B22-7310D4F9F889}" presName="Accent5" presStyleCnt="0"/>
      <dgm:spPr/>
    </dgm:pt>
    <dgm:pt modelId="{5FC29533-1806-4E40-B26A-433A44F0B349}" type="pres">
      <dgm:prSet presAssocID="{27415D06-A8D8-43FA-8B22-7310D4F9F889}" presName="Accent" presStyleLbl="node1" presStyleIdx="4" presStyleCnt="6"/>
      <dgm:spPr/>
    </dgm:pt>
    <dgm:pt modelId="{A59FDBF1-59F2-4A40-AA59-A57DB859E3CD}" type="pres">
      <dgm:prSet presAssocID="{27415D06-A8D8-43FA-8B22-7310D4F9F889}" presName="Parent5" presStyleLbl="revTx" presStyleIdx="4" presStyleCnt="6">
        <dgm:presLayoutVars>
          <dgm:chMax val="1"/>
          <dgm:chPref val="1"/>
          <dgm:bulletEnabled val="1"/>
        </dgm:presLayoutVars>
      </dgm:prSet>
      <dgm:spPr/>
      <dgm:t>
        <a:bodyPr/>
        <a:lstStyle/>
        <a:p>
          <a:endParaRPr lang="fr-CA"/>
        </a:p>
      </dgm:t>
    </dgm:pt>
    <dgm:pt modelId="{60485142-9845-4E31-9175-CCBDD8A1980E}" type="pres">
      <dgm:prSet presAssocID="{DF08553C-2B6F-4677-B447-C823EADC97EA}" presName="Accent6" presStyleCnt="0"/>
      <dgm:spPr/>
    </dgm:pt>
    <dgm:pt modelId="{09746C4A-4454-42DA-BA67-EF6BA7F82928}" type="pres">
      <dgm:prSet presAssocID="{DF08553C-2B6F-4677-B447-C823EADC97EA}" presName="Accent" presStyleLbl="node1" presStyleIdx="5" presStyleCnt="6"/>
      <dgm:spPr/>
    </dgm:pt>
    <dgm:pt modelId="{E9C5D1B2-6477-4866-8D8B-9C82F3B2E143}" type="pres">
      <dgm:prSet presAssocID="{DF08553C-2B6F-4677-B447-C823EADC97EA}" presName="Parent6" presStyleLbl="revTx" presStyleIdx="5" presStyleCnt="6">
        <dgm:presLayoutVars>
          <dgm:chMax val="1"/>
          <dgm:chPref val="1"/>
          <dgm:bulletEnabled val="1"/>
        </dgm:presLayoutVars>
      </dgm:prSet>
      <dgm:spPr/>
      <dgm:t>
        <a:bodyPr/>
        <a:lstStyle/>
        <a:p>
          <a:endParaRPr lang="fr-CA"/>
        </a:p>
      </dgm:t>
    </dgm:pt>
  </dgm:ptLst>
  <dgm:cxnLst>
    <dgm:cxn modelId="{188B755C-272B-40B9-8D96-E896BE77867B}" srcId="{E68CBE11-28B6-4E22-84C3-6AE4606F09CF}" destId="{3437A0FD-BB4E-44D7-840D-F195B61C58E7}" srcOrd="0" destOrd="0" parTransId="{CA9675AF-ED2A-4691-9FB7-9D504897394E}" sibTransId="{EA6FA92A-28EE-495D-99DA-024D618794CD}"/>
    <dgm:cxn modelId="{BBB80404-9DFC-4533-ACC6-345DF9A29191}" type="presOf" srcId="{FAAE928D-398C-4613-A1CA-9E05B60275C8}" destId="{EEBBDAEA-6006-425F-A6CC-7103AE51DAAF}" srcOrd="0" destOrd="0" presId="urn:microsoft.com/office/officeart/2009/layout/CircleArrowProcess"/>
    <dgm:cxn modelId="{0C3DA56C-5575-4F4B-BF23-6C3852BE48DC}" srcId="{E68CBE11-28B6-4E22-84C3-6AE4606F09CF}" destId="{FAAE928D-398C-4613-A1CA-9E05B60275C8}" srcOrd="2" destOrd="0" parTransId="{1F393957-2FAD-4AF5-A336-9DC2FCB76E4F}" sibTransId="{3512CFD4-C90D-4912-99BD-62129C1B8477}"/>
    <dgm:cxn modelId="{BD8128BC-3142-4DB9-B6BD-35F92FA98D16}" type="presOf" srcId="{9BD1011E-35E3-43C7-BC4E-3C621376FC55}" destId="{5B56225F-7B97-47DA-8F87-1CA8F6A5C428}" srcOrd="0" destOrd="0" presId="urn:microsoft.com/office/officeart/2009/layout/CircleArrowProcess"/>
    <dgm:cxn modelId="{B4309440-C682-4DE8-93E2-1451902AA45D}" srcId="{E68CBE11-28B6-4E22-84C3-6AE4606F09CF}" destId="{9BD1011E-35E3-43C7-BC4E-3C621376FC55}" srcOrd="3" destOrd="0" parTransId="{73D2BFBA-7E1F-42C0-9665-42BFF3AF6960}" sibTransId="{F51A7CCC-546C-444C-A783-2AF80DCE5A35}"/>
    <dgm:cxn modelId="{46AAE8CA-810E-47D4-8929-47EBD3798180}" srcId="{E68CBE11-28B6-4E22-84C3-6AE4606F09CF}" destId="{27415D06-A8D8-43FA-8B22-7310D4F9F889}" srcOrd="4" destOrd="0" parTransId="{D1021BDC-5FB7-46AE-A3C6-AD20C00B7CEC}" sibTransId="{9E673271-E1F1-4F6C-A9C1-C72900B1A128}"/>
    <dgm:cxn modelId="{B42E8F18-4AB7-431D-8FFF-B37BD831C984}" type="presOf" srcId="{E68CBE11-28B6-4E22-84C3-6AE4606F09CF}" destId="{96977C38-1001-44E8-8659-965FD7796916}" srcOrd="0" destOrd="0" presId="urn:microsoft.com/office/officeart/2009/layout/CircleArrowProcess"/>
    <dgm:cxn modelId="{7BF5414F-8EA9-40E1-A158-515C17811064}" srcId="{E68CBE11-28B6-4E22-84C3-6AE4606F09CF}" destId="{DF08553C-2B6F-4677-B447-C823EADC97EA}" srcOrd="5" destOrd="0" parTransId="{EE9290D5-2BBC-4343-827F-EDF04CD925AF}" sibTransId="{D647C012-F8D9-4E79-AF8C-59357BC8121C}"/>
    <dgm:cxn modelId="{66C6652B-D703-42FD-AA33-46E37DE3BCC0}" type="presOf" srcId="{01795967-A451-47E7-984B-8837E3F378F0}" destId="{91A877B7-A8B8-49F7-8DA1-DD6037D21C7E}" srcOrd="0" destOrd="0" presId="urn:microsoft.com/office/officeart/2009/layout/CircleArrowProcess"/>
    <dgm:cxn modelId="{70810627-FAAB-439B-9137-07317E7E5FFD}" type="presOf" srcId="{27415D06-A8D8-43FA-8B22-7310D4F9F889}" destId="{A59FDBF1-59F2-4A40-AA59-A57DB859E3CD}" srcOrd="0" destOrd="0" presId="urn:microsoft.com/office/officeart/2009/layout/CircleArrowProcess"/>
    <dgm:cxn modelId="{D103F478-45C8-4ABB-B0DA-23AFFD1D87C2}" type="presOf" srcId="{3437A0FD-BB4E-44D7-840D-F195B61C58E7}" destId="{616A1D44-1C39-44AE-B854-1D99DE778F6E}" srcOrd="0" destOrd="0" presId="urn:microsoft.com/office/officeart/2009/layout/CircleArrowProcess"/>
    <dgm:cxn modelId="{00860A2A-18C2-43DE-B6F6-00CCFC2C23A8}" type="presOf" srcId="{DF08553C-2B6F-4677-B447-C823EADC97EA}" destId="{E9C5D1B2-6477-4866-8D8B-9C82F3B2E143}" srcOrd="0" destOrd="0" presId="urn:microsoft.com/office/officeart/2009/layout/CircleArrowProcess"/>
    <dgm:cxn modelId="{2FE47906-E853-4D79-B23F-C4A5F2514FF8}" srcId="{E68CBE11-28B6-4E22-84C3-6AE4606F09CF}" destId="{01795967-A451-47E7-984B-8837E3F378F0}" srcOrd="1" destOrd="0" parTransId="{E6A01D2A-F287-4419-92A9-A6EBE6D7C569}" sibTransId="{A4DC5524-24BC-47E0-B413-FDBFF447CEEF}"/>
    <dgm:cxn modelId="{BEB31B1F-6D58-405B-9804-CC23490C35D8}" type="presParOf" srcId="{96977C38-1001-44E8-8659-965FD7796916}" destId="{76D8F3D7-E18C-4971-9FD8-3035FDEBE27D}" srcOrd="0" destOrd="0" presId="urn:microsoft.com/office/officeart/2009/layout/CircleArrowProcess"/>
    <dgm:cxn modelId="{B5A5083A-00BA-4601-876E-1C8EF0C61163}" type="presParOf" srcId="{76D8F3D7-E18C-4971-9FD8-3035FDEBE27D}" destId="{920F2025-5FB0-4481-901C-03841D84C2FE}" srcOrd="0" destOrd="0" presId="urn:microsoft.com/office/officeart/2009/layout/CircleArrowProcess"/>
    <dgm:cxn modelId="{1F33ECC7-E84C-46A9-B9A1-AE4148ED8B5C}" type="presParOf" srcId="{96977C38-1001-44E8-8659-965FD7796916}" destId="{616A1D44-1C39-44AE-B854-1D99DE778F6E}" srcOrd="1" destOrd="0" presId="urn:microsoft.com/office/officeart/2009/layout/CircleArrowProcess"/>
    <dgm:cxn modelId="{3890F3FF-91A6-488C-A604-ACA64C5EDAAA}" type="presParOf" srcId="{96977C38-1001-44E8-8659-965FD7796916}" destId="{D637B338-495D-490C-A17A-40958CE623CA}" srcOrd="2" destOrd="0" presId="urn:microsoft.com/office/officeart/2009/layout/CircleArrowProcess"/>
    <dgm:cxn modelId="{8753CA8E-2A07-4492-8E20-5F161232C5F1}" type="presParOf" srcId="{D637B338-495D-490C-A17A-40958CE623CA}" destId="{97316E5F-3163-45FF-8AB3-4D684E056CBF}" srcOrd="0" destOrd="0" presId="urn:microsoft.com/office/officeart/2009/layout/CircleArrowProcess"/>
    <dgm:cxn modelId="{994639B5-9014-4167-B816-61402C631CD0}" type="presParOf" srcId="{96977C38-1001-44E8-8659-965FD7796916}" destId="{91A877B7-A8B8-49F7-8DA1-DD6037D21C7E}" srcOrd="3" destOrd="0" presId="urn:microsoft.com/office/officeart/2009/layout/CircleArrowProcess"/>
    <dgm:cxn modelId="{298EBBA1-04A3-49BC-9D9E-9188B4CFEA4B}" type="presParOf" srcId="{96977C38-1001-44E8-8659-965FD7796916}" destId="{41D47C81-8508-4B28-A62A-9A30051DAE0B}" srcOrd="4" destOrd="0" presId="urn:microsoft.com/office/officeart/2009/layout/CircleArrowProcess"/>
    <dgm:cxn modelId="{79FAAC79-B839-49C5-8C8A-7CC7C0875B3B}" type="presParOf" srcId="{41D47C81-8508-4B28-A62A-9A30051DAE0B}" destId="{C4DE1C0D-1AB3-45D4-9F27-11E8C2B792B7}" srcOrd="0" destOrd="0" presId="urn:microsoft.com/office/officeart/2009/layout/CircleArrowProcess"/>
    <dgm:cxn modelId="{BA5817E5-F49A-4092-8666-31BAF705BF2C}" type="presParOf" srcId="{96977C38-1001-44E8-8659-965FD7796916}" destId="{EEBBDAEA-6006-425F-A6CC-7103AE51DAAF}" srcOrd="5" destOrd="0" presId="urn:microsoft.com/office/officeart/2009/layout/CircleArrowProcess"/>
    <dgm:cxn modelId="{C5265C0E-CBED-4E9D-A24E-F0C4BF632C4A}" type="presParOf" srcId="{96977C38-1001-44E8-8659-965FD7796916}" destId="{B7F17B9D-3A97-4989-B7AD-3D7B9989A432}" srcOrd="6" destOrd="0" presId="urn:microsoft.com/office/officeart/2009/layout/CircleArrowProcess"/>
    <dgm:cxn modelId="{30359453-C329-49D5-AFAA-DDB3A785CF4A}" type="presParOf" srcId="{B7F17B9D-3A97-4989-B7AD-3D7B9989A432}" destId="{D93D752D-461F-49F0-A56C-8012FACE177D}" srcOrd="0" destOrd="0" presId="urn:microsoft.com/office/officeart/2009/layout/CircleArrowProcess"/>
    <dgm:cxn modelId="{FEA9457E-CFEA-4DBA-8434-2695C4CDB792}" type="presParOf" srcId="{96977C38-1001-44E8-8659-965FD7796916}" destId="{5B56225F-7B97-47DA-8F87-1CA8F6A5C428}" srcOrd="7" destOrd="0" presId="urn:microsoft.com/office/officeart/2009/layout/CircleArrowProcess"/>
    <dgm:cxn modelId="{565C6BFA-E84E-4B37-98A4-894CD8A2965B}" type="presParOf" srcId="{96977C38-1001-44E8-8659-965FD7796916}" destId="{852EA569-2635-4999-8784-6AE2E66999DE}" srcOrd="8" destOrd="0" presId="urn:microsoft.com/office/officeart/2009/layout/CircleArrowProcess"/>
    <dgm:cxn modelId="{D423A727-3203-4918-9E53-C34CA963F84E}" type="presParOf" srcId="{852EA569-2635-4999-8784-6AE2E66999DE}" destId="{5FC29533-1806-4E40-B26A-433A44F0B349}" srcOrd="0" destOrd="0" presId="urn:microsoft.com/office/officeart/2009/layout/CircleArrowProcess"/>
    <dgm:cxn modelId="{F7885216-89E2-40E9-8358-A589AABA4256}" type="presParOf" srcId="{96977C38-1001-44E8-8659-965FD7796916}" destId="{A59FDBF1-59F2-4A40-AA59-A57DB859E3CD}" srcOrd="9" destOrd="0" presId="urn:microsoft.com/office/officeart/2009/layout/CircleArrowProcess"/>
    <dgm:cxn modelId="{F755695F-C10F-40F6-BCBC-E21CE43AEC8E}" type="presParOf" srcId="{96977C38-1001-44E8-8659-965FD7796916}" destId="{60485142-9845-4E31-9175-CCBDD8A1980E}" srcOrd="10" destOrd="0" presId="urn:microsoft.com/office/officeart/2009/layout/CircleArrowProcess"/>
    <dgm:cxn modelId="{7FE614BB-157C-481A-AABE-257FD5B621EB}" type="presParOf" srcId="{60485142-9845-4E31-9175-CCBDD8A1980E}" destId="{09746C4A-4454-42DA-BA67-EF6BA7F82928}" srcOrd="0" destOrd="0" presId="urn:microsoft.com/office/officeart/2009/layout/CircleArrowProcess"/>
    <dgm:cxn modelId="{62C2124A-DFE9-44DC-B5E0-FAB732E1A0D1}" type="presParOf" srcId="{96977C38-1001-44E8-8659-965FD7796916}" destId="{E9C5D1B2-6477-4866-8D8B-9C82F3B2E143}" srcOrd="11" destOrd="0" presId="urn:microsoft.com/office/officeart/2009/layout/CircleArrowProcess"/>
  </dgm:cxnLst>
  <dgm:bg/>
  <dgm:whole/>
  <dgm:extLst>
    <a:ext uri="http://schemas.microsoft.com/office/drawing/2008/diagram">
      <dsp:dataModelExt xmlns:dsp="http://schemas.microsoft.com/office/drawing/2008/diagram" relId="rId25"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C5F6340-0C49-4406-9C64-15F2EAA536D5}" type="doc">
      <dgm:prSet loTypeId="urn:microsoft.com/office/officeart/2005/8/layout/pyramid1" loCatId="pyramid" qsTypeId="urn:microsoft.com/office/officeart/2005/8/quickstyle/simple5" qsCatId="simple" csTypeId="urn:microsoft.com/office/officeart/2005/8/colors/accent2_3" csCatId="accent2" phldr="1"/>
      <dgm:spPr/>
    </dgm:pt>
    <dgm:pt modelId="{5E1FFE19-3956-473C-8DFA-48098BF18EEA}">
      <dgm:prSet phldrT="[Texte]" custT="1"/>
      <dgm:spPr/>
      <dgm:t>
        <a:bodyPr/>
        <a:lstStyle/>
        <a:p>
          <a:r>
            <a:rPr lang="fr-CA" sz="2000" dirty="0" smtClean="0">
              <a:solidFill>
                <a:schemeClr val="tx1">
                  <a:lumMod val="75000"/>
                </a:schemeClr>
              </a:solidFill>
              <a:latin typeface="Calibri" panose="020F0502020204030204" pitchFamily="34" charset="0"/>
            </a:rPr>
            <a:t>Morue</a:t>
          </a:r>
          <a:endParaRPr lang="fr-CA" sz="2000" dirty="0">
            <a:solidFill>
              <a:schemeClr val="tx1">
                <a:lumMod val="75000"/>
              </a:schemeClr>
            </a:solidFill>
            <a:latin typeface="Calibri" panose="020F0502020204030204" pitchFamily="34" charset="0"/>
          </a:endParaRPr>
        </a:p>
      </dgm:t>
    </dgm:pt>
    <dgm:pt modelId="{762DBFB1-8E2A-4A74-A1EF-C3D78C6B7662}" type="parTrans" cxnId="{46FDAEFF-E7EC-425B-A777-E0A7C6CBB8BB}">
      <dgm:prSet/>
      <dgm:spPr/>
      <dgm:t>
        <a:bodyPr/>
        <a:lstStyle/>
        <a:p>
          <a:endParaRPr lang="fr-CA"/>
        </a:p>
      </dgm:t>
    </dgm:pt>
    <dgm:pt modelId="{A512CFC1-FB41-4EF3-A7BC-2F7D79F26529}" type="sibTrans" cxnId="{46FDAEFF-E7EC-425B-A777-E0A7C6CBB8BB}">
      <dgm:prSet/>
      <dgm:spPr/>
      <dgm:t>
        <a:bodyPr/>
        <a:lstStyle/>
        <a:p>
          <a:endParaRPr lang="fr-CA"/>
        </a:p>
      </dgm:t>
    </dgm:pt>
    <dgm:pt modelId="{7E20EAA2-E290-4762-83FB-EB32B2846083}">
      <dgm:prSet phldrT="[Texte]" custT="1"/>
      <dgm:spPr/>
      <dgm:t>
        <a:bodyPr/>
        <a:lstStyle/>
        <a:p>
          <a:r>
            <a:rPr lang="fr-CA" sz="2000" dirty="0" smtClean="0"/>
            <a:t>	</a:t>
          </a:r>
          <a:r>
            <a:rPr lang="fr-CA" sz="2000" dirty="0" smtClean="0">
              <a:solidFill>
                <a:schemeClr val="tx1">
                  <a:lumMod val="75000"/>
                </a:schemeClr>
              </a:solidFill>
              <a:latin typeface="Calibri" panose="020F0502020204030204" pitchFamily="34" charset="0"/>
            </a:rPr>
            <a:t>Capelan</a:t>
          </a:r>
          <a:endParaRPr lang="fr-CA" sz="2000" dirty="0">
            <a:solidFill>
              <a:schemeClr val="tx1">
                <a:lumMod val="75000"/>
              </a:schemeClr>
            </a:solidFill>
            <a:latin typeface="Calibri" panose="020F0502020204030204" pitchFamily="34" charset="0"/>
          </a:endParaRPr>
        </a:p>
      </dgm:t>
    </dgm:pt>
    <dgm:pt modelId="{0FD173C2-2857-4EC4-BEDA-90B26A3079D7}" type="parTrans" cxnId="{CE3F5DBF-C3AA-47C8-8721-A4B56F402C55}">
      <dgm:prSet/>
      <dgm:spPr/>
      <dgm:t>
        <a:bodyPr/>
        <a:lstStyle/>
        <a:p>
          <a:endParaRPr lang="fr-CA"/>
        </a:p>
      </dgm:t>
    </dgm:pt>
    <dgm:pt modelId="{FD071AE1-79A1-4230-B108-FBCD4E7FCEE0}" type="sibTrans" cxnId="{CE3F5DBF-C3AA-47C8-8721-A4B56F402C55}">
      <dgm:prSet/>
      <dgm:spPr/>
      <dgm:t>
        <a:bodyPr/>
        <a:lstStyle/>
        <a:p>
          <a:endParaRPr lang="fr-CA"/>
        </a:p>
      </dgm:t>
    </dgm:pt>
    <dgm:pt modelId="{E04AD40C-E2FD-4B9B-B08B-FAD5F2E8162D}">
      <dgm:prSet phldrT="[Texte]" custT="1"/>
      <dgm:spPr/>
      <dgm:t>
        <a:bodyPr/>
        <a:lstStyle/>
        <a:p>
          <a:r>
            <a:rPr lang="fr-CA" sz="2000" dirty="0" smtClean="0"/>
            <a:t>	</a:t>
          </a:r>
          <a:r>
            <a:rPr lang="fr-CA" sz="2000" dirty="0" smtClean="0">
              <a:solidFill>
                <a:schemeClr val="tx1">
                  <a:lumMod val="75000"/>
                </a:schemeClr>
              </a:solidFill>
              <a:latin typeface="Calibri" panose="020F0502020204030204" pitchFamily="34" charset="0"/>
            </a:rPr>
            <a:t>Alevins </a:t>
          </a:r>
          <a:endParaRPr lang="fr-CA" sz="2000" dirty="0">
            <a:solidFill>
              <a:schemeClr val="tx1">
                <a:lumMod val="75000"/>
              </a:schemeClr>
            </a:solidFill>
            <a:latin typeface="Calibri" panose="020F0502020204030204" pitchFamily="34" charset="0"/>
          </a:endParaRPr>
        </a:p>
      </dgm:t>
    </dgm:pt>
    <dgm:pt modelId="{C1D00BC3-838F-477D-B616-187663150312}" type="parTrans" cxnId="{25C0CE6B-976E-468F-A340-F824306F4D8B}">
      <dgm:prSet/>
      <dgm:spPr/>
      <dgm:t>
        <a:bodyPr/>
        <a:lstStyle/>
        <a:p>
          <a:endParaRPr lang="fr-CA"/>
        </a:p>
      </dgm:t>
    </dgm:pt>
    <dgm:pt modelId="{90D130C6-5FC2-41AE-B25F-544582C45820}" type="sibTrans" cxnId="{25C0CE6B-976E-468F-A340-F824306F4D8B}">
      <dgm:prSet/>
      <dgm:spPr/>
      <dgm:t>
        <a:bodyPr/>
        <a:lstStyle/>
        <a:p>
          <a:endParaRPr lang="fr-CA"/>
        </a:p>
      </dgm:t>
    </dgm:pt>
    <dgm:pt modelId="{A3943DEF-E750-4ECA-ACC4-3DFBE78BFC53}">
      <dgm:prSet phldrT="[Texte]" custT="1"/>
      <dgm:spPr/>
      <dgm:t>
        <a:bodyPr/>
        <a:lstStyle/>
        <a:p>
          <a:r>
            <a:rPr lang="fr-CA" sz="2000" dirty="0" smtClean="0">
              <a:latin typeface="Calibri" panose="020F0502020204030204" pitchFamily="34" charset="0"/>
            </a:rPr>
            <a:t>		</a:t>
          </a:r>
          <a:r>
            <a:rPr lang="fr-CA" sz="2000" dirty="0" smtClean="0">
              <a:solidFill>
                <a:schemeClr val="tx1">
                  <a:lumMod val="75000"/>
                </a:schemeClr>
              </a:solidFill>
              <a:latin typeface="Calibri" panose="020F0502020204030204" pitchFamily="34" charset="0"/>
            </a:rPr>
            <a:t>Phytoplancton</a:t>
          </a:r>
          <a:endParaRPr lang="fr-CA" sz="4600" dirty="0">
            <a:solidFill>
              <a:schemeClr val="tx1">
                <a:lumMod val="75000"/>
              </a:schemeClr>
            </a:solidFill>
            <a:latin typeface="Calibri" panose="020F0502020204030204" pitchFamily="34" charset="0"/>
          </a:endParaRPr>
        </a:p>
      </dgm:t>
    </dgm:pt>
    <dgm:pt modelId="{FC0E1804-492A-4043-B2C2-276C157AC0F7}" type="parTrans" cxnId="{299951BB-4F02-4D9F-9020-57614CA0E21C}">
      <dgm:prSet/>
      <dgm:spPr/>
      <dgm:t>
        <a:bodyPr/>
        <a:lstStyle/>
        <a:p>
          <a:endParaRPr lang="fr-CA"/>
        </a:p>
      </dgm:t>
    </dgm:pt>
    <dgm:pt modelId="{84197026-6BB9-44BB-8567-2D157926D5F0}" type="sibTrans" cxnId="{299951BB-4F02-4D9F-9020-57614CA0E21C}">
      <dgm:prSet/>
      <dgm:spPr/>
      <dgm:t>
        <a:bodyPr/>
        <a:lstStyle/>
        <a:p>
          <a:endParaRPr lang="fr-CA"/>
        </a:p>
      </dgm:t>
    </dgm:pt>
    <dgm:pt modelId="{F82A45A1-A266-471E-B96E-4E515EEFEEAD}">
      <dgm:prSet phldrT="[Texte]" custT="1"/>
      <dgm:spPr/>
      <dgm:t>
        <a:bodyPr/>
        <a:lstStyle/>
        <a:p>
          <a:r>
            <a:rPr lang="fr-CA" sz="2000" dirty="0" smtClean="0"/>
            <a:t>     </a:t>
          </a:r>
          <a:r>
            <a:rPr lang="fr-CA" sz="2000" dirty="0" smtClean="0">
              <a:solidFill>
                <a:schemeClr val="tx1">
                  <a:lumMod val="75000"/>
                </a:schemeClr>
              </a:solidFill>
              <a:latin typeface="Calibri" panose="020F0502020204030204" pitchFamily="34" charset="0"/>
            </a:rPr>
            <a:t>Krill</a:t>
          </a:r>
          <a:endParaRPr lang="fr-CA" sz="4600" dirty="0">
            <a:solidFill>
              <a:schemeClr val="tx1">
                <a:lumMod val="75000"/>
              </a:schemeClr>
            </a:solidFill>
            <a:latin typeface="Calibri" panose="020F0502020204030204" pitchFamily="34" charset="0"/>
          </a:endParaRPr>
        </a:p>
      </dgm:t>
    </dgm:pt>
    <dgm:pt modelId="{735C647E-83D0-492C-ABE7-01B15928BD95}" type="parTrans" cxnId="{713D3783-01F6-4484-A0B0-0487A9EDCF68}">
      <dgm:prSet/>
      <dgm:spPr/>
      <dgm:t>
        <a:bodyPr/>
        <a:lstStyle/>
        <a:p>
          <a:endParaRPr lang="fr-CA"/>
        </a:p>
      </dgm:t>
    </dgm:pt>
    <dgm:pt modelId="{EDC07411-95DA-4B5A-A08F-CBC7C1AF2E30}" type="sibTrans" cxnId="{713D3783-01F6-4484-A0B0-0487A9EDCF68}">
      <dgm:prSet/>
      <dgm:spPr/>
      <dgm:t>
        <a:bodyPr/>
        <a:lstStyle/>
        <a:p>
          <a:endParaRPr lang="fr-CA"/>
        </a:p>
      </dgm:t>
    </dgm:pt>
    <dgm:pt modelId="{43910DCF-0D91-404D-9DF1-03FF63746358}" type="pres">
      <dgm:prSet presAssocID="{FC5F6340-0C49-4406-9C64-15F2EAA536D5}" presName="Name0" presStyleCnt="0">
        <dgm:presLayoutVars>
          <dgm:dir/>
          <dgm:animLvl val="lvl"/>
          <dgm:resizeHandles val="exact"/>
        </dgm:presLayoutVars>
      </dgm:prSet>
      <dgm:spPr/>
    </dgm:pt>
    <dgm:pt modelId="{5D7A0776-BAB9-4A86-940B-9B5CDE015927}" type="pres">
      <dgm:prSet presAssocID="{5E1FFE19-3956-473C-8DFA-48098BF18EEA}" presName="Name8" presStyleCnt="0"/>
      <dgm:spPr/>
    </dgm:pt>
    <dgm:pt modelId="{E10B4395-AD30-45D8-A9E5-B131162CACA8}" type="pres">
      <dgm:prSet presAssocID="{5E1FFE19-3956-473C-8DFA-48098BF18EEA}" presName="level" presStyleLbl="node1" presStyleIdx="0" presStyleCnt="5">
        <dgm:presLayoutVars>
          <dgm:chMax val="1"/>
          <dgm:bulletEnabled val="1"/>
        </dgm:presLayoutVars>
      </dgm:prSet>
      <dgm:spPr/>
      <dgm:t>
        <a:bodyPr/>
        <a:lstStyle/>
        <a:p>
          <a:endParaRPr lang="fr-CA"/>
        </a:p>
      </dgm:t>
    </dgm:pt>
    <dgm:pt modelId="{8F7D8AAF-041B-4AA1-BCA6-1B680847342C}" type="pres">
      <dgm:prSet presAssocID="{5E1FFE19-3956-473C-8DFA-48098BF18EEA}" presName="levelTx" presStyleLbl="revTx" presStyleIdx="0" presStyleCnt="0">
        <dgm:presLayoutVars>
          <dgm:chMax val="1"/>
          <dgm:bulletEnabled val="1"/>
        </dgm:presLayoutVars>
      </dgm:prSet>
      <dgm:spPr/>
      <dgm:t>
        <a:bodyPr/>
        <a:lstStyle/>
        <a:p>
          <a:endParaRPr lang="fr-CA"/>
        </a:p>
      </dgm:t>
    </dgm:pt>
    <dgm:pt modelId="{85FB8B65-1FCE-4CBA-868C-E0DBF46B0D25}" type="pres">
      <dgm:prSet presAssocID="{7E20EAA2-E290-4762-83FB-EB32B2846083}" presName="Name8" presStyleCnt="0"/>
      <dgm:spPr/>
    </dgm:pt>
    <dgm:pt modelId="{EC1FA2AF-6D0E-46A3-98FE-7C1A7A71EEDC}" type="pres">
      <dgm:prSet presAssocID="{7E20EAA2-E290-4762-83FB-EB32B2846083}" presName="level" presStyleLbl="node1" presStyleIdx="1" presStyleCnt="5">
        <dgm:presLayoutVars>
          <dgm:chMax val="1"/>
          <dgm:bulletEnabled val="1"/>
        </dgm:presLayoutVars>
      </dgm:prSet>
      <dgm:spPr/>
      <dgm:t>
        <a:bodyPr/>
        <a:lstStyle/>
        <a:p>
          <a:endParaRPr lang="fr-CA"/>
        </a:p>
      </dgm:t>
    </dgm:pt>
    <dgm:pt modelId="{72928EFA-1222-40F1-A0FB-86FAF6F77A14}" type="pres">
      <dgm:prSet presAssocID="{7E20EAA2-E290-4762-83FB-EB32B2846083}" presName="levelTx" presStyleLbl="revTx" presStyleIdx="0" presStyleCnt="0">
        <dgm:presLayoutVars>
          <dgm:chMax val="1"/>
          <dgm:bulletEnabled val="1"/>
        </dgm:presLayoutVars>
      </dgm:prSet>
      <dgm:spPr/>
      <dgm:t>
        <a:bodyPr/>
        <a:lstStyle/>
        <a:p>
          <a:endParaRPr lang="fr-CA"/>
        </a:p>
      </dgm:t>
    </dgm:pt>
    <dgm:pt modelId="{C42EF499-9F71-4544-9607-B5EA863429C7}" type="pres">
      <dgm:prSet presAssocID="{E04AD40C-E2FD-4B9B-B08B-FAD5F2E8162D}" presName="Name8" presStyleCnt="0"/>
      <dgm:spPr/>
    </dgm:pt>
    <dgm:pt modelId="{4DE6024D-717E-4546-A4CB-0151A30EFEB9}" type="pres">
      <dgm:prSet presAssocID="{E04AD40C-E2FD-4B9B-B08B-FAD5F2E8162D}" presName="level" presStyleLbl="node1" presStyleIdx="2" presStyleCnt="5">
        <dgm:presLayoutVars>
          <dgm:chMax val="1"/>
          <dgm:bulletEnabled val="1"/>
        </dgm:presLayoutVars>
      </dgm:prSet>
      <dgm:spPr/>
      <dgm:t>
        <a:bodyPr/>
        <a:lstStyle/>
        <a:p>
          <a:endParaRPr lang="fr-CA"/>
        </a:p>
      </dgm:t>
    </dgm:pt>
    <dgm:pt modelId="{7739A65E-4F05-433F-9176-5B6162AB0D6E}" type="pres">
      <dgm:prSet presAssocID="{E04AD40C-E2FD-4B9B-B08B-FAD5F2E8162D}" presName="levelTx" presStyleLbl="revTx" presStyleIdx="0" presStyleCnt="0">
        <dgm:presLayoutVars>
          <dgm:chMax val="1"/>
          <dgm:bulletEnabled val="1"/>
        </dgm:presLayoutVars>
      </dgm:prSet>
      <dgm:spPr/>
      <dgm:t>
        <a:bodyPr/>
        <a:lstStyle/>
        <a:p>
          <a:endParaRPr lang="fr-CA"/>
        </a:p>
      </dgm:t>
    </dgm:pt>
    <dgm:pt modelId="{7B1714E9-8F1A-444E-9281-3B9E38478726}" type="pres">
      <dgm:prSet presAssocID="{F82A45A1-A266-471E-B96E-4E515EEFEEAD}" presName="Name8" presStyleCnt="0"/>
      <dgm:spPr/>
    </dgm:pt>
    <dgm:pt modelId="{2121926A-6790-494F-BFD5-98D9B9D00F42}" type="pres">
      <dgm:prSet presAssocID="{F82A45A1-A266-471E-B96E-4E515EEFEEAD}" presName="level" presStyleLbl="node1" presStyleIdx="3" presStyleCnt="5">
        <dgm:presLayoutVars>
          <dgm:chMax val="1"/>
          <dgm:bulletEnabled val="1"/>
        </dgm:presLayoutVars>
      </dgm:prSet>
      <dgm:spPr/>
      <dgm:t>
        <a:bodyPr/>
        <a:lstStyle/>
        <a:p>
          <a:endParaRPr lang="fr-CA"/>
        </a:p>
      </dgm:t>
    </dgm:pt>
    <dgm:pt modelId="{E0327650-95C9-4F4B-BA0F-14AB6930CC66}" type="pres">
      <dgm:prSet presAssocID="{F82A45A1-A266-471E-B96E-4E515EEFEEAD}" presName="levelTx" presStyleLbl="revTx" presStyleIdx="0" presStyleCnt="0">
        <dgm:presLayoutVars>
          <dgm:chMax val="1"/>
          <dgm:bulletEnabled val="1"/>
        </dgm:presLayoutVars>
      </dgm:prSet>
      <dgm:spPr/>
      <dgm:t>
        <a:bodyPr/>
        <a:lstStyle/>
        <a:p>
          <a:endParaRPr lang="fr-CA"/>
        </a:p>
      </dgm:t>
    </dgm:pt>
    <dgm:pt modelId="{364DDD94-2123-4194-8FBD-3AB4714B3F9B}" type="pres">
      <dgm:prSet presAssocID="{A3943DEF-E750-4ECA-ACC4-3DFBE78BFC53}" presName="Name8" presStyleCnt="0"/>
      <dgm:spPr/>
    </dgm:pt>
    <dgm:pt modelId="{A0A12714-FADA-438A-9B40-1F9AA3919C14}" type="pres">
      <dgm:prSet presAssocID="{A3943DEF-E750-4ECA-ACC4-3DFBE78BFC53}" presName="level" presStyleLbl="node1" presStyleIdx="4" presStyleCnt="5" custLinFactNeighborY="35547">
        <dgm:presLayoutVars>
          <dgm:chMax val="1"/>
          <dgm:bulletEnabled val="1"/>
        </dgm:presLayoutVars>
      </dgm:prSet>
      <dgm:spPr/>
      <dgm:t>
        <a:bodyPr/>
        <a:lstStyle/>
        <a:p>
          <a:endParaRPr lang="fr-CA"/>
        </a:p>
      </dgm:t>
    </dgm:pt>
    <dgm:pt modelId="{3C510532-3F09-4D7A-8FBA-F640C6CC7947}" type="pres">
      <dgm:prSet presAssocID="{A3943DEF-E750-4ECA-ACC4-3DFBE78BFC53}" presName="levelTx" presStyleLbl="revTx" presStyleIdx="0" presStyleCnt="0">
        <dgm:presLayoutVars>
          <dgm:chMax val="1"/>
          <dgm:bulletEnabled val="1"/>
        </dgm:presLayoutVars>
      </dgm:prSet>
      <dgm:spPr/>
      <dgm:t>
        <a:bodyPr/>
        <a:lstStyle/>
        <a:p>
          <a:endParaRPr lang="fr-CA"/>
        </a:p>
      </dgm:t>
    </dgm:pt>
  </dgm:ptLst>
  <dgm:cxnLst>
    <dgm:cxn modelId="{FAD2B0B7-3273-4D84-9557-80F539525F63}" type="presOf" srcId="{F82A45A1-A266-471E-B96E-4E515EEFEEAD}" destId="{E0327650-95C9-4F4B-BA0F-14AB6930CC66}" srcOrd="1" destOrd="0" presId="urn:microsoft.com/office/officeart/2005/8/layout/pyramid1"/>
    <dgm:cxn modelId="{A688FFB5-B2FC-4866-AD48-37D70BD4E03A}" type="presOf" srcId="{E04AD40C-E2FD-4B9B-B08B-FAD5F2E8162D}" destId="{4DE6024D-717E-4546-A4CB-0151A30EFEB9}" srcOrd="0" destOrd="0" presId="urn:microsoft.com/office/officeart/2005/8/layout/pyramid1"/>
    <dgm:cxn modelId="{713D3783-01F6-4484-A0B0-0487A9EDCF68}" srcId="{FC5F6340-0C49-4406-9C64-15F2EAA536D5}" destId="{F82A45A1-A266-471E-B96E-4E515EEFEEAD}" srcOrd="3" destOrd="0" parTransId="{735C647E-83D0-492C-ABE7-01B15928BD95}" sibTransId="{EDC07411-95DA-4B5A-A08F-CBC7C1AF2E30}"/>
    <dgm:cxn modelId="{7856AF70-2423-4C5E-932F-A7D9588E944C}" type="presOf" srcId="{5E1FFE19-3956-473C-8DFA-48098BF18EEA}" destId="{E10B4395-AD30-45D8-A9E5-B131162CACA8}" srcOrd="0" destOrd="0" presId="urn:microsoft.com/office/officeart/2005/8/layout/pyramid1"/>
    <dgm:cxn modelId="{44BAD43B-E839-4EFF-A796-4A949822CC3A}" type="presOf" srcId="{FC5F6340-0C49-4406-9C64-15F2EAA536D5}" destId="{43910DCF-0D91-404D-9DF1-03FF63746358}" srcOrd="0" destOrd="0" presId="urn:microsoft.com/office/officeart/2005/8/layout/pyramid1"/>
    <dgm:cxn modelId="{299951BB-4F02-4D9F-9020-57614CA0E21C}" srcId="{FC5F6340-0C49-4406-9C64-15F2EAA536D5}" destId="{A3943DEF-E750-4ECA-ACC4-3DFBE78BFC53}" srcOrd="4" destOrd="0" parTransId="{FC0E1804-492A-4043-B2C2-276C157AC0F7}" sibTransId="{84197026-6BB9-44BB-8567-2D157926D5F0}"/>
    <dgm:cxn modelId="{31124680-3CC3-4E75-A470-8DD4CA953B34}" type="presOf" srcId="{7E20EAA2-E290-4762-83FB-EB32B2846083}" destId="{72928EFA-1222-40F1-A0FB-86FAF6F77A14}" srcOrd="1" destOrd="0" presId="urn:microsoft.com/office/officeart/2005/8/layout/pyramid1"/>
    <dgm:cxn modelId="{3348A623-CAE1-4B50-BC37-92283D513B91}" type="presOf" srcId="{A3943DEF-E750-4ECA-ACC4-3DFBE78BFC53}" destId="{A0A12714-FADA-438A-9B40-1F9AA3919C14}" srcOrd="0" destOrd="0" presId="urn:microsoft.com/office/officeart/2005/8/layout/pyramid1"/>
    <dgm:cxn modelId="{406E7491-6FF6-4579-8280-23D9D3A621E1}" type="presOf" srcId="{7E20EAA2-E290-4762-83FB-EB32B2846083}" destId="{EC1FA2AF-6D0E-46A3-98FE-7C1A7A71EEDC}" srcOrd="0" destOrd="0" presId="urn:microsoft.com/office/officeart/2005/8/layout/pyramid1"/>
    <dgm:cxn modelId="{46FDAEFF-E7EC-425B-A777-E0A7C6CBB8BB}" srcId="{FC5F6340-0C49-4406-9C64-15F2EAA536D5}" destId="{5E1FFE19-3956-473C-8DFA-48098BF18EEA}" srcOrd="0" destOrd="0" parTransId="{762DBFB1-8E2A-4A74-A1EF-C3D78C6B7662}" sibTransId="{A512CFC1-FB41-4EF3-A7BC-2F7D79F26529}"/>
    <dgm:cxn modelId="{E7A14A27-0FF2-4558-B628-1D413EFD7CB7}" type="presOf" srcId="{A3943DEF-E750-4ECA-ACC4-3DFBE78BFC53}" destId="{3C510532-3F09-4D7A-8FBA-F640C6CC7947}" srcOrd="1" destOrd="0" presId="urn:microsoft.com/office/officeart/2005/8/layout/pyramid1"/>
    <dgm:cxn modelId="{8E5AE9BB-CACF-4541-B508-2CED4620077F}" type="presOf" srcId="{E04AD40C-E2FD-4B9B-B08B-FAD5F2E8162D}" destId="{7739A65E-4F05-433F-9176-5B6162AB0D6E}" srcOrd="1" destOrd="0" presId="urn:microsoft.com/office/officeart/2005/8/layout/pyramid1"/>
    <dgm:cxn modelId="{38C8EB90-93A3-49B0-A2DD-85A39B639D98}" type="presOf" srcId="{5E1FFE19-3956-473C-8DFA-48098BF18EEA}" destId="{8F7D8AAF-041B-4AA1-BCA6-1B680847342C}" srcOrd="1" destOrd="0" presId="urn:microsoft.com/office/officeart/2005/8/layout/pyramid1"/>
    <dgm:cxn modelId="{CE3F5DBF-C3AA-47C8-8721-A4B56F402C55}" srcId="{FC5F6340-0C49-4406-9C64-15F2EAA536D5}" destId="{7E20EAA2-E290-4762-83FB-EB32B2846083}" srcOrd="1" destOrd="0" parTransId="{0FD173C2-2857-4EC4-BEDA-90B26A3079D7}" sibTransId="{FD071AE1-79A1-4230-B108-FBCD4E7FCEE0}"/>
    <dgm:cxn modelId="{3B26761A-262F-4CC4-B7E2-63CAF219BF3A}" type="presOf" srcId="{F82A45A1-A266-471E-B96E-4E515EEFEEAD}" destId="{2121926A-6790-494F-BFD5-98D9B9D00F42}" srcOrd="0" destOrd="0" presId="urn:microsoft.com/office/officeart/2005/8/layout/pyramid1"/>
    <dgm:cxn modelId="{25C0CE6B-976E-468F-A340-F824306F4D8B}" srcId="{FC5F6340-0C49-4406-9C64-15F2EAA536D5}" destId="{E04AD40C-E2FD-4B9B-B08B-FAD5F2E8162D}" srcOrd="2" destOrd="0" parTransId="{C1D00BC3-838F-477D-B616-187663150312}" sibTransId="{90D130C6-5FC2-41AE-B25F-544582C45820}"/>
    <dgm:cxn modelId="{B08ADB8C-8589-4F2F-857E-84FAF8C35532}" type="presParOf" srcId="{43910DCF-0D91-404D-9DF1-03FF63746358}" destId="{5D7A0776-BAB9-4A86-940B-9B5CDE015927}" srcOrd="0" destOrd="0" presId="urn:microsoft.com/office/officeart/2005/8/layout/pyramid1"/>
    <dgm:cxn modelId="{6A57DE38-7581-4AC2-8617-06B7A459BDC2}" type="presParOf" srcId="{5D7A0776-BAB9-4A86-940B-9B5CDE015927}" destId="{E10B4395-AD30-45D8-A9E5-B131162CACA8}" srcOrd="0" destOrd="0" presId="urn:microsoft.com/office/officeart/2005/8/layout/pyramid1"/>
    <dgm:cxn modelId="{38D3FA00-517F-483D-A9D5-DA9680FCE086}" type="presParOf" srcId="{5D7A0776-BAB9-4A86-940B-9B5CDE015927}" destId="{8F7D8AAF-041B-4AA1-BCA6-1B680847342C}" srcOrd="1" destOrd="0" presId="urn:microsoft.com/office/officeart/2005/8/layout/pyramid1"/>
    <dgm:cxn modelId="{02A44C2A-DC62-4AA6-BF83-805D28B50385}" type="presParOf" srcId="{43910DCF-0D91-404D-9DF1-03FF63746358}" destId="{85FB8B65-1FCE-4CBA-868C-E0DBF46B0D25}" srcOrd="1" destOrd="0" presId="urn:microsoft.com/office/officeart/2005/8/layout/pyramid1"/>
    <dgm:cxn modelId="{2EDA358B-2967-4BF2-92AB-3A93C43C009A}" type="presParOf" srcId="{85FB8B65-1FCE-4CBA-868C-E0DBF46B0D25}" destId="{EC1FA2AF-6D0E-46A3-98FE-7C1A7A71EEDC}" srcOrd="0" destOrd="0" presId="urn:microsoft.com/office/officeart/2005/8/layout/pyramid1"/>
    <dgm:cxn modelId="{1D32F6D1-AA80-4E2B-B8DE-8973E37A38BF}" type="presParOf" srcId="{85FB8B65-1FCE-4CBA-868C-E0DBF46B0D25}" destId="{72928EFA-1222-40F1-A0FB-86FAF6F77A14}" srcOrd="1" destOrd="0" presId="urn:microsoft.com/office/officeart/2005/8/layout/pyramid1"/>
    <dgm:cxn modelId="{8BC9435C-5DB1-42C7-A0D9-7C8FDA0769B8}" type="presParOf" srcId="{43910DCF-0D91-404D-9DF1-03FF63746358}" destId="{C42EF499-9F71-4544-9607-B5EA863429C7}" srcOrd="2" destOrd="0" presId="urn:microsoft.com/office/officeart/2005/8/layout/pyramid1"/>
    <dgm:cxn modelId="{32B5705D-29AF-4878-886F-0CB7A2E9EEAC}" type="presParOf" srcId="{C42EF499-9F71-4544-9607-B5EA863429C7}" destId="{4DE6024D-717E-4546-A4CB-0151A30EFEB9}" srcOrd="0" destOrd="0" presId="urn:microsoft.com/office/officeart/2005/8/layout/pyramid1"/>
    <dgm:cxn modelId="{E43D6F65-830B-49DF-991D-C9491A9ED42A}" type="presParOf" srcId="{C42EF499-9F71-4544-9607-B5EA863429C7}" destId="{7739A65E-4F05-433F-9176-5B6162AB0D6E}" srcOrd="1" destOrd="0" presId="urn:microsoft.com/office/officeart/2005/8/layout/pyramid1"/>
    <dgm:cxn modelId="{2F3210C8-2D83-4CBD-AB1C-69FADC471F09}" type="presParOf" srcId="{43910DCF-0D91-404D-9DF1-03FF63746358}" destId="{7B1714E9-8F1A-444E-9281-3B9E38478726}" srcOrd="3" destOrd="0" presId="urn:microsoft.com/office/officeart/2005/8/layout/pyramid1"/>
    <dgm:cxn modelId="{5A46B394-EB68-420E-9FA4-587155AB6F50}" type="presParOf" srcId="{7B1714E9-8F1A-444E-9281-3B9E38478726}" destId="{2121926A-6790-494F-BFD5-98D9B9D00F42}" srcOrd="0" destOrd="0" presId="urn:microsoft.com/office/officeart/2005/8/layout/pyramid1"/>
    <dgm:cxn modelId="{268A6242-DAA9-4832-B2A4-2572C16C79AB}" type="presParOf" srcId="{7B1714E9-8F1A-444E-9281-3B9E38478726}" destId="{E0327650-95C9-4F4B-BA0F-14AB6930CC66}" srcOrd="1" destOrd="0" presId="urn:microsoft.com/office/officeart/2005/8/layout/pyramid1"/>
    <dgm:cxn modelId="{3FD57F6C-3C09-4EC9-858B-B5BE30D37E76}" type="presParOf" srcId="{43910DCF-0D91-404D-9DF1-03FF63746358}" destId="{364DDD94-2123-4194-8FBD-3AB4714B3F9B}" srcOrd="4" destOrd="0" presId="urn:microsoft.com/office/officeart/2005/8/layout/pyramid1"/>
    <dgm:cxn modelId="{05DACCEA-F2A6-4992-96ED-BB48C61631B7}" type="presParOf" srcId="{364DDD94-2123-4194-8FBD-3AB4714B3F9B}" destId="{A0A12714-FADA-438A-9B40-1F9AA3919C14}" srcOrd="0" destOrd="0" presId="urn:microsoft.com/office/officeart/2005/8/layout/pyramid1"/>
    <dgm:cxn modelId="{E3452CBE-F900-49F0-8554-1441DEB17259}" type="presParOf" srcId="{364DDD94-2123-4194-8FBD-3AB4714B3F9B}" destId="{3C510532-3F09-4D7A-8FBA-F640C6CC7947}" srcOrd="1" destOrd="0" presId="urn:microsoft.com/office/officeart/2005/8/layout/pyramid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153220-3975-4891-BBB1-9E7673D0EAD6}" type="doc">
      <dgm:prSet loTypeId="urn:microsoft.com/office/officeart/2005/8/layout/chevron1" loCatId="process" qsTypeId="urn:microsoft.com/office/officeart/2005/8/quickstyle/simple5" qsCatId="simple" csTypeId="urn:microsoft.com/office/officeart/2005/8/colors/accent4_2" csCatId="accent4" phldr="1"/>
      <dgm:spPr/>
    </dgm:pt>
    <dgm:pt modelId="{D692C8FB-AC71-49C5-B204-67ED95E6A929}">
      <dgm:prSet phldrT="[Texte]" custT="1"/>
      <dgm:spPr>
        <a:solidFill>
          <a:srgbClr val="A2C8F2"/>
        </a:solidFill>
      </dgm:spPr>
      <dgm:t>
        <a:bodyPr/>
        <a:lstStyle/>
        <a:p>
          <a:r>
            <a:rPr lang="fr-CA" sz="1400" dirty="0" smtClean="0">
              <a:solidFill>
                <a:schemeClr val="tx1">
                  <a:lumMod val="75000"/>
                </a:schemeClr>
              </a:solidFill>
              <a:latin typeface="Calibri" panose="020F0502020204030204" pitchFamily="34" charset="0"/>
            </a:rPr>
            <a:t>100 Kg</a:t>
          </a:r>
          <a:endParaRPr lang="fr-CA" sz="1400" dirty="0">
            <a:solidFill>
              <a:schemeClr val="tx1">
                <a:lumMod val="75000"/>
              </a:schemeClr>
            </a:solidFill>
            <a:latin typeface="Calibri" panose="020F0502020204030204" pitchFamily="34" charset="0"/>
          </a:endParaRPr>
        </a:p>
      </dgm:t>
    </dgm:pt>
    <dgm:pt modelId="{9496B6E7-7DF4-4B20-9C4B-472763AE81B1}" type="parTrans" cxnId="{C50DE265-EBFE-4AFE-9685-AC4628D008EB}">
      <dgm:prSet/>
      <dgm:spPr/>
      <dgm:t>
        <a:bodyPr/>
        <a:lstStyle/>
        <a:p>
          <a:endParaRPr lang="fr-CA"/>
        </a:p>
      </dgm:t>
    </dgm:pt>
    <dgm:pt modelId="{70BCB41B-6BFC-41DC-BC1D-FDAF12853733}" type="sibTrans" cxnId="{C50DE265-EBFE-4AFE-9685-AC4628D008EB}">
      <dgm:prSet/>
      <dgm:spPr/>
      <dgm:t>
        <a:bodyPr/>
        <a:lstStyle/>
        <a:p>
          <a:endParaRPr lang="fr-CA"/>
        </a:p>
      </dgm:t>
    </dgm:pt>
    <dgm:pt modelId="{EB6F9E5D-63C7-4413-9ADF-993CC9C19617}">
      <dgm:prSet phldrT="[Texte]" custT="1"/>
      <dgm:spPr>
        <a:solidFill>
          <a:srgbClr val="92BDEB"/>
        </a:solidFill>
      </dgm:spPr>
      <dgm:t>
        <a:bodyPr/>
        <a:lstStyle/>
        <a:p>
          <a:r>
            <a:rPr lang="fr-CA" sz="1400" dirty="0" smtClean="0">
              <a:solidFill>
                <a:schemeClr val="tx1">
                  <a:lumMod val="75000"/>
                </a:schemeClr>
              </a:solidFill>
              <a:latin typeface="Calibri" panose="020F0502020204030204" pitchFamily="34" charset="0"/>
            </a:rPr>
            <a:t>10 Kg</a:t>
          </a:r>
          <a:endParaRPr lang="fr-CA" sz="1400" dirty="0">
            <a:solidFill>
              <a:schemeClr val="tx1">
                <a:lumMod val="75000"/>
              </a:schemeClr>
            </a:solidFill>
            <a:latin typeface="Calibri" panose="020F0502020204030204" pitchFamily="34" charset="0"/>
          </a:endParaRPr>
        </a:p>
      </dgm:t>
    </dgm:pt>
    <dgm:pt modelId="{37C16669-F381-4721-A276-E88EDF415124}" type="parTrans" cxnId="{D23B2F08-5F7A-48A0-9F6C-C85D030C2D20}">
      <dgm:prSet/>
      <dgm:spPr/>
      <dgm:t>
        <a:bodyPr/>
        <a:lstStyle/>
        <a:p>
          <a:endParaRPr lang="fr-CA"/>
        </a:p>
      </dgm:t>
    </dgm:pt>
    <dgm:pt modelId="{18FDADC6-EF14-485F-B61D-DA00DDC97E8E}" type="sibTrans" cxnId="{D23B2F08-5F7A-48A0-9F6C-C85D030C2D20}">
      <dgm:prSet/>
      <dgm:spPr/>
      <dgm:t>
        <a:bodyPr/>
        <a:lstStyle/>
        <a:p>
          <a:endParaRPr lang="fr-CA"/>
        </a:p>
      </dgm:t>
    </dgm:pt>
    <dgm:pt modelId="{DF9AF52B-A933-48C4-BB64-76E57C33A7F8}">
      <dgm:prSet phldrT="[Texte]" custT="1"/>
      <dgm:spPr>
        <a:solidFill>
          <a:srgbClr val="6EA1D4"/>
        </a:solidFill>
      </dgm:spPr>
      <dgm:t>
        <a:bodyPr/>
        <a:lstStyle/>
        <a:p>
          <a:r>
            <a:rPr lang="fr-CA" sz="1400" dirty="0" smtClean="0">
              <a:solidFill>
                <a:schemeClr val="tx1">
                  <a:lumMod val="75000"/>
                </a:schemeClr>
              </a:solidFill>
              <a:latin typeface="Calibri" panose="020F0502020204030204" pitchFamily="34" charset="0"/>
            </a:rPr>
            <a:t>100 g</a:t>
          </a:r>
          <a:endParaRPr lang="fr-CA" sz="1400" dirty="0">
            <a:solidFill>
              <a:schemeClr val="tx1">
                <a:lumMod val="75000"/>
              </a:schemeClr>
            </a:solidFill>
            <a:latin typeface="Calibri" panose="020F0502020204030204" pitchFamily="34" charset="0"/>
          </a:endParaRPr>
        </a:p>
      </dgm:t>
    </dgm:pt>
    <dgm:pt modelId="{415C07E5-46A8-4BE9-8863-67A6706CCCF1}" type="parTrans" cxnId="{29CC7C6F-C2FA-462E-95BE-FECF61F9E353}">
      <dgm:prSet/>
      <dgm:spPr/>
      <dgm:t>
        <a:bodyPr/>
        <a:lstStyle/>
        <a:p>
          <a:endParaRPr lang="fr-CA"/>
        </a:p>
      </dgm:t>
    </dgm:pt>
    <dgm:pt modelId="{33DB4DC2-3145-493F-8BC3-965CEB603CDD}" type="sibTrans" cxnId="{29CC7C6F-C2FA-462E-95BE-FECF61F9E353}">
      <dgm:prSet/>
      <dgm:spPr/>
      <dgm:t>
        <a:bodyPr/>
        <a:lstStyle/>
        <a:p>
          <a:endParaRPr lang="fr-CA"/>
        </a:p>
      </dgm:t>
    </dgm:pt>
    <dgm:pt modelId="{D92C5BF4-8118-4770-B146-1E3D4368B555}">
      <dgm:prSet phldrT="[Texte]" custT="1"/>
      <dgm:spPr>
        <a:solidFill>
          <a:srgbClr val="85B5E6"/>
        </a:solidFill>
      </dgm:spPr>
      <dgm:t>
        <a:bodyPr/>
        <a:lstStyle/>
        <a:p>
          <a:r>
            <a:rPr lang="fr-CA" sz="1400" dirty="0" smtClean="0">
              <a:solidFill>
                <a:schemeClr val="tx1">
                  <a:lumMod val="75000"/>
                </a:schemeClr>
              </a:solidFill>
              <a:latin typeface="Calibri" panose="020F0502020204030204" pitchFamily="34" charset="0"/>
            </a:rPr>
            <a:t>1 kg</a:t>
          </a:r>
          <a:endParaRPr lang="fr-CA" sz="1400" dirty="0">
            <a:solidFill>
              <a:schemeClr val="tx1">
                <a:lumMod val="75000"/>
              </a:schemeClr>
            </a:solidFill>
            <a:latin typeface="Calibri" panose="020F0502020204030204" pitchFamily="34" charset="0"/>
          </a:endParaRPr>
        </a:p>
      </dgm:t>
    </dgm:pt>
    <dgm:pt modelId="{3D672825-5EDB-41C5-B42E-8E7A1D822D26}" type="parTrans" cxnId="{7D0530A1-DF41-40FC-B533-D64BCA534945}">
      <dgm:prSet/>
      <dgm:spPr/>
      <dgm:t>
        <a:bodyPr/>
        <a:lstStyle/>
        <a:p>
          <a:endParaRPr lang="fr-CA"/>
        </a:p>
      </dgm:t>
    </dgm:pt>
    <dgm:pt modelId="{A0373ABF-941A-400E-B8E0-9CFC4550E437}" type="sibTrans" cxnId="{7D0530A1-DF41-40FC-B533-D64BCA534945}">
      <dgm:prSet/>
      <dgm:spPr/>
      <dgm:t>
        <a:bodyPr/>
        <a:lstStyle/>
        <a:p>
          <a:endParaRPr lang="fr-CA"/>
        </a:p>
      </dgm:t>
    </dgm:pt>
    <dgm:pt modelId="{85CC5EB7-D27F-4707-B363-F07D481A0C2B}">
      <dgm:prSet phldrT="[Texte]" custT="1"/>
      <dgm:spPr>
        <a:solidFill>
          <a:srgbClr val="B5D4F8"/>
        </a:solidFill>
      </dgm:spPr>
      <dgm:t>
        <a:bodyPr/>
        <a:lstStyle/>
        <a:p>
          <a:r>
            <a:rPr lang="fr-CA" sz="1400" dirty="0" smtClean="0">
              <a:solidFill>
                <a:schemeClr val="tx1">
                  <a:lumMod val="75000"/>
                </a:schemeClr>
              </a:solidFill>
              <a:latin typeface="Calibri" panose="020F0502020204030204" pitchFamily="34" charset="0"/>
            </a:rPr>
            <a:t>1000 kg</a:t>
          </a:r>
          <a:endParaRPr lang="fr-CA" sz="1400" dirty="0">
            <a:solidFill>
              <a:schemeClr val="tx1">
                <a:lumMod val="75000"/>
              </a:schemeClr>
            </a:solidFill>
            <a:latin typeface="Calibri" panose="020F0502020204030204" pitchFamily="34" charset="0"/>
          </a:endParaRPr>
        </a:p>
      </dgm:t>
    </dgm:pt>
    <dgm:pt modelId="{397F58DB-2D32-4682-9921-2D8627BF33E0}" type="sibTrans" cxnId="{2E511D23-99E9-4A18-AC22-634D202E7B8B}">
      <dgm:prSet/>
      <dgm:spPr/>
      <dgm:t>
        <a:bodyPr/>
        <a:lstStyle/>
        <a:p>
          <a:endParaRPr lang="fr-CA"/>
        </a:p>
      </dgm:t>
    </dgm:pt>
    <dgm:pt modelId="{5D4F367E-7F70-4C20-8D50-FC9E415E9A97}" type="parTrans" cxnId="{2E511D23-99E9-4A18-AC22-634D202E7B8B}">
      <dgm:prSet/>
      <dgm:spPr/>
      <dgm:t>
        <a:bodyPr/>
        <a:lstStyle/>
        <a:p>
          <a:endParaRPr lang="fr-CA"/>
        </a:p>
      </dgm:t>
    </dgm:pt>
    <dgm:pt modelId="{9EFEFD19-29D3-42DD-8FB4-14740BF5FC62}" type="pres">
      <dgm:prSet presAssocID="{D9153220-3975-4891-BBB1-9E7673D0EAD6}" presName="Name0" presStyleCnt="0">
        <dgm:presLayoutVars>
          <dgm:dir/>
          <dgm:animLvl val="lvl"/>
          <dgm:resizeHandles val="exact"/>
        </dgm:presLayoutVars>
      </dgm:prSet>
      <dgm:spPr/>
    </dgm:pt>
    <dgm:pt modelId="{29D0C734-1224-4DE5-B08E-C231E24AD0D5}" type="pres">
      <dgm:prSet presAssocID="{85CC5EB7-D27F-4707-B363-F07D481A0C2B}" presName="parTxOnly" presStyleLbl="node1" presStyleIdx="0" presStyleCnt="5" custAng="18375681" custLinFactX="39610" custLinFactY="200000" custLinFactNeighborX="100000" custLinFactNeighborY="229037">
        <dgm:presLayoutVars>
          <dgm:chMax val="0"/>
          <dgm:chPref val="0"/>
          <dgm:bulletEnabled val="1"/>
        </dgm:presLayoutVars>
      </dgm:prSet>
      <dgm:spPr/>
      <dgm:t>
        <a:bodyPr/>
        <a:lstStyle/>
        <a:p>
          <a:endParaRPr lang="fr-CA"/>
        </a:p>
      </dgm:t>
    </dgm:pt>
    <dgm:pt modelId="{3462062F-00CC-4321-AA4B-F714272B4247}" type="pres">
      <dgm:prSet presAssocID="{397F58DB-2D32-4682-9921-2D8627BF33E0}" presName="parTxOnlySpace" presStyleCnt="0"/>
      <dgm:spPr/>
    </dgm:pt>
    <dgm:pt modelId="{3F93DB8E-CBF2-4BB2-AFC7-E18CE05C67D3}" type="pres">
      <dgm:prSet presAssocID="{D692C8FB-AC71-49C5-B204-67ED95E6A929}" presName="parTxOnly" presStyleLbl="node1" presStyleIdx="1" presStyleCnt="5" custAng="18407824" custLinFactX="19136" custLinFactY="90567" custLinFactNeighborX="100000" custLinFactNeighborY="100000">
        <dgm:presLayoutVars>
          <dgm:chMax val="0"/>
          <dgm:chPref val="0"/>
          <dgm:bulletEnabled val="1"/>
        </dgm:presLayoutVars>
      </dgm:prSet>
      <dgm:spPr/>
      <dgm:t>
        <a:bodyPr/>
        <a:lstStyle/>
        <a:p>
          <a:endParaRPr lang="fr-CA"/>
        </a:p>
      </dgm:t>
    </dgm:pt>
    <dgm:pt modelId="{9B7BD1E7-9212-4298-860E-40D88E431741}" type="pres">
      <dgm:prSet presAssocID="{70BCB41B-6BFC-41DC-BC1D-FDAF12853733}" presName="parTxOnlySpace" presStyleCnt="0"/>
      <dgm:spPr/>
    </dgm:pt>
    <dgm:pt modelId="{F846E082-507F-4CD7-AB67-E7DFD47E2F45}" type="pres">
      <dgm:prSet presAssocID="{EB6F9E5D-63C7-4413-9ADF-993CC9C19617}" presName="parTxOnly" presStyleLbl="node1" presStyleIdx="2" presStyleCnt="5" custAng="18412766" custLinFactNeighborX="97126" custLinFactNeighborY="-44650">
        <dgm:presLayoutVars>
          <dgm:chMax val="0"/>
          <dgm:chPref val="0"/>
          <dgm:bulletEnabled val="1"/>
        </dgm:presLayoutVars>
      </dgm:prSet>
      <dgm:spPr/>
      <dgm:t>
        <a:bodyPr/>
        <a:lstStyle/>
        <a:p>
          <a:endParaRPr lang="fr-CA"/>
        </a:p>
      </dgm:t>
    </dgm:pt>
    <dgm:pt modelId="{48D592B0-4692-4C57-A0A2-86BA75637463}" type="pres">
      <dgm:prSet presAssocID="{18FDADC6-EF14-485F-B61D-DA00DDC97E8E}" presName="parTxOnlySpace" presStyleCnt="0"/>
      <dgm:spPr/>
    </dgm:pt>
    <dgm:pt modelId="{8449D2F3-C92B-45C2-B96F-D3BF9CD68DEA}" type="pres">
      <dgm:prSet presAssocID="{D92C5BF4-8118-4770-B146-1E3D4368B555}" presName="parTxOnly" presStyleLbl="node1" presStyleIdx="3" presStyleCnt="5" custAng="18371202" custLinFactY="-100000" custLinFactNeighborX="-78970" custLinFactNeighborY="-185741">
        <dgm:presLayoutVars>
          <dgm:chMax val="0"/>
          <dgm:chPref val="0"/>
          <dgm:bulletEnabled val="1"/>
        </dgm:presLayoutVars>
      </dgm:prSet>
      <dgm:spPr/>
      <dgm:t>
        <a:bodyPr/>
        <a:lstStyle/>
        <a:p>
          <a:endParaRPr lang="fr-CA"/>
        </a:p>
      </dgm:t>
    </dgm:pt>
    <dgm:pt modelId="{0ABC9D04-01B8-40AE-909D-A85FE423E822}" type="pres">
      <dgm:prSet presAssocID="{A0373ABF-941A-400E-B8E0-9CFC4550E437}" presName="parTxOnlySpace" presStyleCnt="0"/>
      <dgm:spPr/>
    </dgm:pt>
    <dgm:pt modelId="{C45F5AFD-1B61-4CD0-8A60-289353783E6B}" type="pres">
      <dgm:prSet presAssocID="{DF9AF52B-A933-48C4-BB64-76E57C33A7F8}" presName="parTxOnly" presStyleLbl="node1" presStyleIdx="4" presStyleCnt="5" custAng="18432460" custLinFactX="-18004" custLinFactY="-219431" custLinFactNeighborX="-100000" custLinFactNeighborY="-300000">
        <dgm:presLayoutVars>
          <dgm:chMax val="0"/>
          <dgm:chPref val="0"/>
          <dgm:bulletEnabled val="1"/>
        </dgm:presLayoutVars>
      </dgm:prSet>
      <dgm:spPr/>
      <dgm:t>
        <a:bodyPr/>
        <a:lstStyle/>
        <a:p>
          <a:endParaRPr lang="fr-CA"/>
        </a:p>
      </dgm:t>
    </dgm:pt>
  </dgm:ptLst>
  <dgm:cxnLst>
    <dgm:cxn modelId="{D7C59343-895E-4D00-BD3C-120AD263E86A}" type="presOf" srcId="{EB6F9E5D-63C7-4413-9ADF-993CC9C19617}" destId="{F846E082-507F-4CD7-AB67-E7DFD47E2F45}" srcOrd="0" destOrd="0" presId="urn:microsoft.com/office/officeart/2005/8/layout/chevron1"/>
    <dgm:cxn modelId="{4CE444C7-135B-43C1-99A9-9CE40AAAE03E}" type="presOf" srcId="{D92C5BF4-8118-4770-B146-1E3D4368B555}" destId="{8449D2F3-C92B-45C2-B96F-D3BF9CD68DEA}" srcOrd="0" destOrd="0" presId="urn:microsoft.com/office/officeart/2005/8/layout/chevron1"/>
    <dgm:cxn modelId="{B9175031-DA03-4EC1-894A-92C3BB806A52}" type="presOf" srcId="{85CC5EB7-D27F-4707-B363-F07D481A0C2B}" destId="{29D0C734-1224-4DE5-B08E-C231E24AD0D5}" srcOrd="0" destOrd="0" presId="urn:microsoft.com/office/officeart/2005/8/layout/chevron1"/>
    <dgm:cxn modelId="{E4DEC823-4F61-4CE9-9AF8-79E27A2F1D46}" type="presOf" srcId="{D692C8FB-AC71-49C5-B204-67ED95E6A929}" destId="{3F93DB8E-CBF2-4BB2-AFC7-E18CE05C67D3}" srcOrd="0" destOrd="0" presId="urn:microsoft.com/office/officeart/2005/8/layout/chevron1"/>
    <dgm:cxn modelId="{0CE2E7D0-4B6E-4EAB-ADC9-09A1581B86A9}" type="presOf" srcId="{DF9AF52B-A933-48C4-BB64-76E57C33A7F8}" destId="{C45F5AFD-1B61-4CD0-8A60-289353783E6B}" srcOrd="0" destOrd="0" presId="urn:microsoft.com/office/officeart/2005/8/layout/chevron1"/>
    <dgm:cxn modelId="{E0CFC49D-920A-4CC3-9674-2938E476BB7A}" type="presOf" srcId="{D9153220-3975-4891-BBB1-9E7673D0EAD6}" destId="{9EFEFD19-29D3-42DD-8FB4-14740BF5FC62}" srcOrd="0" destOrd="0" presId="urn:microsoft.com/office/officeart/2005/8/layout/chevron1"/>
    <dgm:cxn modelId="{C50DE265-EBFE-4AFE-9685-AC4628D008EB}" srcId="{D9153220-3975-4891-BBB1-9E7673D0EAD6}" destId="{D692C8FB-AC71-49C5-B204-67ED95E6A929}" srcOrd="1" destOrd="0" parTransId="{9496B6E7-7DF4-4B20-9C4B-472763AE81B1}" sibTransId="{70BCB41B-6BFC-41DC-BC1D-FDAF12853733}"/>
    <dgm:cxn modelId="{29CC7C6F-C2FA-462E-95BE-FECF61F9E353}" srcId="{D9153220-3975-4891-BBB1-9E7673D0EAD6}" destId="{DF9AF52B-A933-48C4-BB64-76E57C33A7F8}" srcOrd="4" destOrd="0" parTransId="{415C07E5-46A8-4BE9-8863-67A6706CCCF1}" sibTransId="{33DB4DC2-3145-493F-8BC3-965CEB603CDD}"/>
    <dgm:cxn modelId="{2E511D23-99E9-4A18-AC22-634D202E7B8B}" srcId="{D9153220-3975-4891-BBB1-9E7673D0EAD6}" destId="{85CC5EB7-D27F-4707-B363-F07D481A0C2B}" srcOrd="0" destOrd="0" parTransId="{5D4F367E-7F70-4C20-8D50-FC9E415E9A97}" sibTransId="{397F58DB-2D32-4682-9921-2D8627BF33E0}"/>
    <dgm:cxn modelId="{7D0530A1-DF41-40FC-B533-D64BCA534945}" srcId="{D9153220-3975-4891-BBB1-9E7673D0EAD6}" destId="{D92C5BF4-8118-4770-B146-1E3D4368B555}" srcOrd="3" destOrd="0" parTransId="{3D672825-5EDB-41C5-B42E-8E7A1D822D26}" sibTransId="{A0373ABF-941A-400E-B8E0-9CFC4550E437}"/>
    <dgm:cxn modelId="{D23B2F08-5F7A-48A0-9F6C-C85D030C2D20}" srcId="{D9153220-3975-4891-BBB1-9E7673D0EAD6}" destId="{EB6F9E5D-63C7-4413-9ADF-993CC9C19617}" srcOrd="2" destOrd="0" parTransId="{37C16669-F381-4721-A276-E88EDF415124}" sibTransId="{18FDADC6-EF14-485F-B61D-DA00DDC97E8E}"/>
    <dgm:cxn modelId="{9EB8D417-0317-487D-8A24-CED7AF2B8B25}" type="presParOf" srcId="{9EFEFD19-29D3-42DD-8FB4-14740BF5FC62}" destId="{29D0C734-1224-4DE5-B08E-C231E24AD0D5}" srcOrd="0" destOrd="0" presId="urn:microsoft.com/office/officeart/2005/8/layout/chevron1"/>
    <dgm:cxn modelId="{6B8D1D0B-A186-4125-91EB-AA66A53151AA}" type="presParOf" srcId="{9EFEFD19-29D3-42DD-8FB4-14740BF5FC62}" destId="{3462062F-00CC-4321-AA4B-F714272B4247}" srcOrd="1" destOrd="0" presId="urn:microsoft.com/office/officeart/2005/8/layout/chevron1"/>
    <dgm:cxn modelId="{4D43248C-6741-45E1-BF8A-A970BB6C099D}" type="presParOf" srcId="{9EFEFD19-29D3-42DD-8FB4-14740BF5FC62}" destId="{3F93DB8E-CBF2-4BB2-AFC7-E18CE05C67D3}" srcOrd="2" destOrd="0" presId="urn:microsoft.com/office/officeart/2005/8/layout/chevron1"/>
    <dgm:cxn modelId="{81DAEA19-7451-4097-866E-D6E3574236EA}" type="presParOf" srcId="{9EFEFD19-29D3-42DD-8FB4-14740BF5FC62}" destId="{9B7BD1E7-9212-4298-860E-40D88E431741}" srcOrd="3" destOrd="0" presId="urn:microsoft.com/office/officeart/2005/8/layout/chevron1"/>
    <dgm:cxn modelId="{3EE50A21-9C19-4CC5-A688-AD065C010AF8}" type="presParOf" srcId="{9EFEFD19-29D3-42DD-8FB4-14740BF5FC62}" destId="{F846E082-507F-4CD7-AB67-E7DFD47E2F45}" srcOrd="4" destOrd="0" presId="urn:microsoft.com/office/officeart/2005/8/layout/chevron1"/>
    <dgm:cxn modelId="{653F8396-4F37-45B6-80E7-A22BE5F10A98}" type="presParOf" srcId="{9EFEFD19-29D3-42DD-8FB4-14740BF5FC62}" destId="{48D592B0-4692-4C57-A0A2-86BA75637463}" srcOrd="5" destOrd="0" presId="urn:microsoft.com/office/officeart/2005/8/layout/chevron1"/>
    <dgm:cxn modelId="{A07FBA8E-6479-4570-BE99-EA911D615311}" type="presParOf" srcId="{9EFEFD19-29D3-42DD-8FB4-14740BF5FC62}" destId="{8449D2F3-C92B-45C2-B96F-D3BF9CD68DEA}" srcOrd="6" destOrd="0" presId="urn:microsoft.com/office/officeart/2005/8/layout/chevron1"/>
    <dgm:cxn modelId="{2B1A3D61-0CC0-4266-8149-A2F8BD9DC3FE}" type="presParOf" srcId="{9EFEFD19-29D3-42DD-8FB4-14740BF5FC62}" destId="{0ABC9D04-01B8-40AE-909D-A85FE423E822}" srcOrd="7" destOrd="0" presId="urn:microsoft.com/office/officeart/2005/8/layout/chevron1"/>
    <dgm:cxn modelId="{B6208AAA-37CD-4521-AB71-3882A823847D}" type="presParOf" srcId="{9EFEFD19-29D3-42DD-8FB4-14740BF5FC62}" destId="{C45F5AFD-1B61-4CD0-8A60-289353783E6B}" srcOrd="8" destOrd="0" presId="urn:microsoft.com/office/officeart/2005/8/layout/chevron1"/>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574A1-5812-4686-9597-B051A7F6D829}">
      <dsp:nvSpPr>
        <dsp:cNvPr id="0" name=""/>
        <dsp:cNvSpPr/>
      </dsp:nvSpPr>
      <dsp:spPr>
        <a:xfrm>
          <a:off x="3060688" y="2098029"/>
          <a:ext cx="1625600" cy="1625600"/>
        </a:xfrm>
        <a:prstGeom prst="roundRect">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endParaRPr lang="fr-CA" sz="2900" kern="1200" dirty="0"/>
        </a:p>
      </dsp:txBody>
      <dsp:txXfrm>
        <a:off x="3140043" y="2177384"/>
        <a:ext cx="1466890" cy="1466890"/>
      </dsp:txXfrm>
    </dsp:sp>
    <dsp:sp modelId="{791E543C-F9B2-46FA-AEEF-A8603B42323C}">
      <dsp:nvSpPr>
        <dsp:cNvPr id="0" name=""/>
        <dsp:cNvSpPr/>
      </dsp:nvSpPr>
      <dsp:spPr>
        <a:xfrm rot="10675554">
          <a:off x="2126797" y="2957170"/>
          <a:ext cx="934197" cy="0"/>
        </a:xfrm>
        <a:custGeom>
          <a:avLst/>
          <a:gdLst/>
          <a:ahLst/>
          <a:cxnLst/>
          <a:rect l="0" t="0" r="0" b="0"/>
          <a:pathLst>
            <a:path>
              <a:moveTo>
                <a:pt x="0" y="0"/>
              </a:moveTo>
              <a:lnTo>
                <a:pt x="934197"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DD5324D8-5FD0-42B5-87DF-3C937C9556A0}">
      <dsp:nvSpPr>
        <dsp:cNvPr id="0" name=""/>
        <dsp:cNvSpPr/>
      </dsp:nvSpPr>
      <dsp:spPr>
        <a:xfrm>
          <a:off x="0" y="2284859"/>
          <a:ext cx="2127103" cy="1455466"/>
        </a:xfrm>
        <a:prstGeom prst="roundRect">
          <a:avLst/>
        </a:prstGeom>
        <a:blipFill rotWithShape="0">
          <a:blip xmlns:r="http://schemas.openxmlformats.org/officeDocument/2006/relationships" r:embed="rId1"/>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fr-CA" sz="3500" kern="1200" dirty="0"/>
        </a:p>
      </dsp:txBody>
      <dsp:txXfrm>
        <a:off x="71050" y="2355909"/>
        <a:ext cx="1985003" cy="1313366"/>
      </dsp:txXfrm>
    </dsp:sp>
    <dsp:sp modelId="{78E4E502-29A4-48EA-8441-F5A131C628F0}">
      <dsp:nvSpPr>
        <dsp:cNvPr id="0" name=""/>
        <dsp:cNvSpPr/>
      </dsp:nvSpPr>
      <dsp:spPr>
        <a:xfrm rot="19668605">
          <a:off x="4640698" y="2241178"/>
          <a:ext cx="593184" cy="0"/>
        </a:xfrm>
        <a:custGeom>
          <a:avLst/>
          <a:gdLst/>
          <a:ahLst/>
          <a:cxnLst/>
          <a:rect l="0" t="0" r="0" b="0"/>
          <a:pathLst>
            <a:path>
              <a:moveTo>
                <a:pt x="0" y="0"/>
              </a:moveTo>
              <a:lnTo>
                <a:pt x="593184"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FDCB4807-8FFB-4170-B8E9-4A93243E8160}">
      <dsp:nvSpPr>
        <dsp:cNvPr id="0" name=""/>
        <dsp:cNvSpPr/>
      </dsp:nvSpPr>
      <dsp:spPr>
        <a:xfrm>
          <a:off x="5188292" y="476066"/>
          <a:ext cx="2090834" cy="1898065"/>
        </a:xfrm>
        <a:prstGeom prst="roundRect">
          <a:avLst/>
        </a:prstGeom>
        <a:blipFill rotWithShape="0">
          <a:blip xmlns:r="http://schemas.openxmlformats.org/officeDocument/2006/relationships" r:embed="rId2"/>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fr-CA" sz="3500" kern="1200" dirty="0"/>
        </a:p>
      </dsp:txBody>
      <dsp:txXfrm>
        <a:off x="5280948" y="568722"/>
        <a:ext cx="1905522" cy="1712753"/>
      </dsp:txXfrm>
    </dsp:sp>
    <dsp:sp modelId="{9E487DAB-EB47-48ED-84EF-852ECF2AAF25}">
      <dsp:nvSpPr>
        <dsp:cNvPr id="0" name=""/>
        <dsp:cNvSpPr/>
      </dsp:nvSpPr>
      <dsp:spPr>
        <a:xfrm rot="2417441">
          <a:off x="4524574" y="4040729"/>
          <a:ext cx="1363370" cy="0"/>
        </a:xfrm>
        <a:custGeom>
          <a:avLst/>
          <a:gdLst/>
          <a:ahLst/>
          <a:cxnLst/>
          <a:rect l="0" t="0" r="0" b="0"/>
          <a:pathLst>
            <a:path>
              <a:moveTo>
                <a:pt x="0" y="0"/>
              </a:moveTo>
              <a:lnTo>
                <a:pt x="1363370"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3DD490FC-13FD-4F28-B8CB-F4D97B6C05C2}">
      <dsp:nvSpPr>
        <dsp:cNvPr id="0" name=""/>
        <dsp:cNvSpPr/>
      </dsp:nvSpPr>
      <dsp:spPr>
        <a:xfrm>
          <a:off x="5098869" y="4481551"/>
          <a:ext cx="1851199" cy="505682"/>
        </a:xfrm>
        <a:prstGeom prst="roundRect">
          <a:avLst/>
        </a:prstGeom>
        <a:blipFill rotWithShape="0">
          <a:blip xmlns:r="http://schemas.openxmlformats.org/officeDocument/2006/relationships" r:embed="rId3"/>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endParaRPr lang="fr-CA" sz="1700" kern="1200" dirty="0"/>
        </a:p>
      </dsp:txBody>
      <dsp:txXfrm>
        <a:off x="5123554" y="4506236"/>
        <a:ext cx="1801829" cy="456312"/>
      </dsp:txXfrm>
    </dsp:sp>
    <dsp:sp modelId="{BB033CB5-2D16-487B-AB41-DFAF4D20B961}">
      <dsp:nvSpPr>
        <dsp:cNvPr id="0" name=""/>
        <dsp:cNvSpPr/>
      </dsp:nvSpPr>
      <dsp:spPr>
        <a:xfrm rot="154394">
          <a:off x="4685662" y="2975207"/>
          <a:ext cx="1240636" cy="0"/>
        </a:xfrm>
        <a:custGeom>
          <a:avLst/>
          <a:gdLst/>
          <a:ahLst/>
          <a:cxnLst/>
          <a:rect l="0" t="0" r="0" b="0"/>
          <a:pathLst>
            <a:path>
              <a:moveTo>
                <a:pt x="0" y="0"/>
              </a:moveTo>
              <a:lnTo>
                <a:pt x="1240636"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7B37432B-A275-4318-92A7-B23AD932EBB1}">
      <dsp:nvSpPr>
        <dsp:cNvPr id="0" name=""/>
        <dsp:cNvSpPr/>
      </dsp:nvSpPr>
      <dsp:spPr>
        <a:xfrm>
          <a:off x="5925673" y="2482955"/>
          <a:ext cx="1089152" cy="1089152"/>
        </a:xfrm>
        <a:prstGeom prst="roundRect">
          <a:avLst/>
        </a:prstGeom>
        <a:blipFill rotWithShape="0">
          <a:blip xmlns:r="http://schemas.openxmlformats.org/officeDocument/2006/relationships" r:embed="rId4"/>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endParaRPr lang="fr-CA" sz="1900" kern="1200" dirty="0"/>
        </a:p>
      </dsp:txBody>
      <dsp:txXfrm>
        <a:off x="5978841" y="2536123"/>
        <a:ext cx="982816" cy="982816"/>
      </dsp:txXfrm>
    </dsp:sp>
    <dsp:sp modelId="{CF3F7EC3-BBBC-45C5-B3D5-C090C3012AC7}">
      <dsp:nvSpPr>
        <dsp:cNvPr id="0" name=""/>
        <dsp:cNvSpPr/>
      </dsp:nvSpPr>
      <dsp:spPr>
        <a:xfrm rot="5357124">
          <a:off x="3495685" y="4116438"/>
          <a:ext cx="785679" cy="0"/>
        </a:xfrm>
        <a:custGeom>
          <a:avLst/>
          <a:gdLst/>
          <a:ahLst/>
          <a:cxnLst/>
          <a:rect l="0" t="0" r="0" b="0"/>
          <a:pathLst>
            <a:path>
              <a:moveTo>
                <a:pt x="0" y="0"/>
              </a:moveTo>
              <a:lnTo>
                <a:pt x="785679"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22CDB729-4AF7-4AFC-B77E-9465DC5E8D55}">
      <dsp:nvSpPr>
        <dsp:cNvPr id="0" name=""/>
        <dsp:cNvSpPr/>
      </dsp:nvSpPr>
      <dsp:spPr>
        <a:xfrm>
          <a:off x="3514142" y="4509248"/>
          <a:ext cx="764181" cy="450277"/>
        </a:xfrm>
        <a:prstGeom prst="roundRect">
          <a:avLst/>
        </a:prstGeom>
        <a:blipFill rotWithShape="0">
          <a:blip xmlns:r="http://schemas.openxmlformats.org/officeDocument/2006/relationships" r:embed="rId5"/>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endParaRPr lang="fr-CA" sz="1500" kern="1200" dirty="0"/>
        </a:p>
      </dsp:txBody>
      <dsp:txXfrm>
        <a:off x="3536123" y="4531229"/>
        <a:ext cx="720219" cy="406315"/>
      </dsp:txXfrm>
    </dsp:sp>
    <dsp:sp modelId="{51D353F7-C3B5-4F6A-B088-9E982C0BF8F5}">
      <dsp:nvSpPr>
        <dsp:cNvPr id="0" name=""/>
        <dsp:cNvSpPr/>
      </dsp:nvSpPr>
      <dsp:spPr>
        <a:xfrm rot="12306060">
          <a:off x="1366333" y="2152872"/>
          <a:ext cx="1778326" cy="0"/>
        </a:xfrm>
        <a:custGeom>
          <a:avLst/>
          <a:gdLst/>
          <a:ahLst/>
          <a:cxnLst/>
          <a:rect l="0" t="0" r="0" b="0"/>
          <a:pathLst>
            <a:path>
              <a:moveTo>
                <a:pt x="0" y="0"/>
              </a:moveTo>
              <a:lnTo>
                <a:pt x="1778326"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B174BAEC-1768-4D23-B508-F20148EA358A}">
      <dsp:nvSpPr>
        <dsp:cNvPr id="0" name=""/>
        <dsp:cNvSpPr/>
      </dsp:nvSpPr>
      <dsp:spPr>
        <a:xfrm>
          <a:off x="361152" y="975989"/>
          <a:ext cx="1089152" cy="1089152"/>
        </a:xfrm>
        <a:prstGeom prst="roundRect">
          <a:avLst/>
        </a:prstGeom>
        <a:blipFill rotWithShape="0">
          <a:blip xmlns:r="http://schemas.openxmlformats.org/officeDocument/2006/relationships" r:embed="rId6"/>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fr-CA" sz="3600" kern="1200" dirty="0"/>
        </a:p>
      </dsp:txBody>
      <dsp:txXfrm>
        <a:off x="414320" y="1029157"/>
        <a:ext cx="982816" cy="982816"/>
      </dsp:txXfrm>
    </dsp:sp>
    <dsp:sp modelId="{0C75A340-635C-4B00-A400-24DD874DF38E}">
      <dsp:nvSpPr>
        <dsp:cNvPr id="0" name=""/>
        <dsp:cNvSpPr/>
      </dsp:nvSpPr>
      <dsp:spPr>
        <a:xfrm rot="8832734">
          <a:off x="1957066" y="3759083"/>
          <a:ext cx="1199144" cy="0"/>
        </a:xfrm>
        <a:custGeom>
          <a:avLst/>
          <a:gdLst/>
          <a:ahLst/>
          <a:cxnLst/>
          <a:rect l="0" t="0" r="0" b="0"/>
          <a:pathLst>
            <a:path>
              <a:moveTo>
                <a:pt x="0" y="0"/>
              </a:moveTo>
              <a:lnTo>
                <a:pt x="1199144" y="0"/>
              </a:lnTo>
            </a:path>
          </a:pathLst>
        </a:custGeom>
        <a:noFill/>
        <a:ln w="38100" cap="flat" cmpd="sng" algn="ctr">
          <a:solidFill>
            <a:schemeClr val="tx1">
              <a:lumMod val="50000"/>
            </a:schemeClr>
          </a:solidFill>
          <a:prstDash val="solid"/>
          <a:miter lim="800000"/>
        </a:ln>
        <a:effectLst/>
      </dsp:spPr>
      <dsp:style>
        <a:lnRef idx="3">
          <a:schemeClr val="accent4"/>
        </a:lnRef>
        <a:fillRef idx="0">
          <a:schemeClr val="accent4"/>
        </a:fillRef>
        <a:effectRef idx="2">
          <a:schemeClr val="accent4"/>
        </a:effectRef>
        <a:fontRef idx="minor">
          <a:schemeClr val="tx1"/>
        </a:fontRef>
      </dsp:style>
    </dsp:sp>
    <dsp:sp modelId="{C42A222E-9040-4BB3-B0F8-86ECC276C39B}">
      <dsp:nvSpPr>
        <dsp:cNvPr id="0" name=""/>
        <dsp:cNvSpPr/>
      </dsp:nvSpPr>
      <dsp:spPr>
        <a:xfrm rot="5400000">
          <a:off x="739601" y="4083769"/>
          <a:ext cx="1336585" cy="830565"/>
        </a:xfrm>
        <a:prstGeom prst="roundRect">
          <a:avLst/>
        </a:prstGeom>
        <a:blipFill rotWithShape="0">
          <a:blip xmlns:r="http://schemas.openxmlformats.org/officeDocument/2006/relationships" r:embed="rId7"/>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endParaRPr lang="fr-CA" sz="2900" kern="1200" dirty="0"/>
        </a:p>
      </dsp:txBody>
      <dsp:txXfrm>
        <a:off x="780146" y="4124314"/>
        <a:ext cx="1255495" cy="749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0F2025-5FB0-4481-901C-03841D84C2FE}">
      <dsp:nvSpPr>
        <dsp:cNvPr id="0" name=""/>
        <dsp:cNvSpPr/>
      </dsp:nvSpPr>
      <dsp:spPr>
        <a:xfrm>
          <a:off x="3549650" y="0"/>
          <a:ext cx="1424413" cy="1424567"/>
        </a:xfrm>
        <a:prstGeom prst="circularArrow">
          <a:avLst>
            <a:gd name="adj1" fmla="val 10980"/>
            <a:gd name="adj2" fmla="val 1142322"/>
            <a:gd name="adj3" fmla="val 4500000"/>
            <a:gd name="adj4" fmla="val 10800000"/>
            <a:gd name="adj5" fmla="val 125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616A1D44-1C39-44AE-B854-1D99DE778F6E}">
      <dsp:nvSpPr>
        <dsp:cNvPr id="0" name=""/>
        <dsp:cNvSpPr/>
      </dsp:nvSpPr>
      <dsp:spPr>
        <a:xfrm>
          <a:off x="3864138" y="515857"/>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fr-CA" sz="1700" kern="1200" dirty="0"/>
        </a:p>
      </dsp:txBody>
      <dsp:txXfrm>
        <a:off x="3864138" y="515857"/>
        <a:ext cx="794903" cy="397188"/>
      </dsp:txXfrm>
    </dsp:sp>
    <dsp:sp modelId="{97316E5F-3163-45FF-8AB3-4D684E056CBF}">
      <dsp:nvSpPr>
        <dsp:cNvPr id="0" name=""/>
        <dsp:cNvSpPr/>
      </dsp:nvSpPr>
      <dsp:spPr>
        <a:xfrm>
          <a:off x="3153935" y="818760"/>
          <a:ext cx="1424413" cy="1424567"/>
        </a:xfrm>
        <a:prstGeom prst="leftCircularArrow">
          <a:avLst>
            <a:gd name="adj1" fmla="val 10980"/>
            <a:gd name="adj2" fmla="val 1142322"/>
            <a:gd name="adj3" fmla="val 6300000"/>
            <a:gd name="adj4" fmla="val 18900000"/>
            <a:gd name="adj5" fmla="val 12500"/>
          </a:avLst>
        </a:prstGeom>
        <a:gradFill rotWithShape="0">
          <a:gsLst>
            <a:gs pos="0">
              <a:schemeClr val="accent3">
                <a:hueOff val="-769909"/>
                <a:satOff val="1662"/>
                <a:lumOff val="-2118"/>
                <a:alphaOff val="0"/>
                <a:satMod val="103000"/>
                <a:lumMod val="102000"/>
                <a:tint val="94000"/>
              </a:schemeClr>
            </a:gs>
            <a:gs pos="50000">
              <a:schemeClr val="accent3">
                <a:hueOff val="-769909"/>
                <a:satOff val="1662"/>
                <a:lumOff val="-2118"/>
                <a:alphaOff val="0"/>
                <a:satMod val="110000"/>
                <a:lumMod val="100000"/>
                <a:shade val="100000"/>
              </a:schemeClr>
            </a:gs>
            <a:gs pos="100000">
              <a:schemeClr val="accent3">
                <a:hueOff val="-769909"/>
                <a:satOff val="1662"/>
                <a:lumOff val="-211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1A877B7-A8B8-49F7-8DA1-DD6037D21C7E}">
      <dsp:nvSpPr>
        <dsp:cNvPr id="0" name=""/>
        <dsp:cNvSpPr/>
      </dsp:nvSpPr>
      <dsp:spPr>
        <a:xfrm>
          <a:off x="3466820" y="1336243"/>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fr-CA" sz="1800" kern="1200" dirty="0"/>
        </a:p>
      </dsp:txBody>
      <dsp:txXfrm>
        <a:off x="3466820" y="1336243"/>
        <a:ext cx="794903" cy="397188"/>
      </dsp:txXfrm>
    </dsp:sp>
    <dsp:sp modelId="{C4DE1C0D-1AB3-45D4-9F27-11E8C2B792B7}">
      <dsp:nvSpPr>
        <dsp:cNvPr id="0" name=""/>
        <dsp:cNvSpPr/>
      </dsp:nvSpPr>
      <dsp:spPr>
        <a:xfrm>
          <a:off x="3549650" y="1640230"/>
          <a:ext cx="1424413" cy="1424567"/>
        </a:xfrm>
        <a:prstGeom prst="circularArrow">
          <a:avLst>
            <a:gd name="adj1" fmla="val 10980"/>
            <a:gd name="adj2" fmla="val 1142322"/>
            <a:gd name="adj3" fmla="val 4500000"/>
            <a:gd name="adj4" fmla="val 13500000"/>
            <a:gd name="adj5" fmla="val 12500"/>
          </a:avLst>
        </a:prstGeom>
        <a:gradFill rotWithShape="0">
          <a:gsLst>
            <a:gs pos="0">
              <a:schemeClr val="accent3">
                <a:hueOff val="-1539818"/>
                <a:satOff val="3325"/>
                <a:lumOff val="-4235"/>
                <a:alphaOff val="0"/>
                <a:satMod val="103000"/>
                <a:lumMod val="102000"/>
                <a:tint val="94000"/>
              </a:schemeClr>
            </a:gs>
            <a:gs pos="50000">
              <a:schemeClr val="accent3">
                <a:hueOff val="-1539818"/>
                <a:satOff val="3325"/>
                <a:lumOff val="-4235"/>
                <a:alphaOff val="0"/>
                <a:satMod val="110000"/>
                <a:lumMod val="100000"/>
                <a:shade val="100000"/>
              </a:schemeClr>
            </a:gs>
            <a:gs pos="100000">
              <a:schemeClr val="accent3">
                <a:hueOff val="-1539818"/>
                <a:satOff val="3325"/>
                <a:lumOff val="-423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EBBDAEA-6006-425F-A6CC-7103AE51DAAF}">
      <dsp:nvSpPr>
        <dsp:cNvPr id="0" name=""/>
        <dsp:cNvSpPr/>
      </dsp:nvSpPr>
      <dsp:spPr>
        <a:xfrm>
          <a:off x="3864138" y="2156087"/>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fr-CA" sz="1800" kern="1200" dirty="0"/>
        </a:p>
      </dsp:txBody>
      <dsp:txXfrm>
        <a:off x="3864138" y="2156087"/>
        <a:ext cx="794903" cy="397188"/>
      </dsp:txXfrm>
    </dsp:sp>
    <dsp:sp modelId="{D93D752D-461F-49F0-A56C-8012FACE177D}">
      <dsp:nvSpPr>
        <dsp:cNvPr id="0" name=""/>
        <dsp:cNvSpPr/>
      </dsp:nvSpPr>
      <dsp:spPr>
        <a:xfrm>
          <a:off x="3153935" y="2460616"/>
          <a:ext cx="1424413" cy="1424567"/>
        </a:xfrm>
        <a:prstGeom prst="leftCircularArrow">
          <a:avLst>
            <a:gd name="adj1" fmla="val 10980"/>
            <a:gd name="adj2" fmla="val 1142322"/>
            <a:gd name="adj3" fmla="val 6300000"/>
            <a:gd name="adj4" fmla="val 18900000"/>
            <a:gd name="adj5" fmla="val 12500"/>
          </a:avLst>
        </a:prstGeom>
        <a:gradFill rotWithShape="0">
          <a:gsLst>
            <a:gs pos="0">
              <a:schemeClr val="accent3">
                <a:hueOff val="-2309728"/>
                <a:satOff val="4987"/>
                <a:lumOff val="-6353"/>
                <a:alphaOff val="0"/>
                <a:satMod val="103000"/>
                <a:lumMod val="102000"/>
                <a:tint val="94000"/>
              </a:schemeClr>
            </a:gs>
            <a:gs pos="50000">
              <a:schemeClr val="accent3">
                <a:hueOff val="-2309728"/>
                <a:satOff val="4987"/>
                <a:lumOff val="-6353"/>
                <a:alphaOff val="0"/>
                <a:satMod val="110000"/>
                <a:lumMod val="100000"/>
                <a:shade val="100000"/>
              </a:schemeClr>
            </a:gs>
            <a:gs pos="100000">
              <a:schemeClr val="accent3">
                <a:hueOff val="-2309728"/>
                <a:satOff val="4987"/>
                <a:lumOff val="-635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B56225F-7B97-47DA-8F87-1CA8F6A5C428}">
      <dsp:nvSpPr>
        <dsp:cNvPr id="0" name=""/>
        <dsp:cNvSpPr/>
      </dsp:nvSpPr>
      <dsp:spPr>
        <a:xfrm>
          <a:off x="3466820" y="2976473"/>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fr-CA" sz="1700" kern="1200" dirty="0"/>
        </a:p>
      </dsp:txBody>
      <dsp:txXfrm>
        <a:off x="3466820" y="2976473"/>
        <a:ext cx="794903" cy="397188"/>
      </dsp:txXfrm>
    </dsp:sp>
    <dsp:sp modelId="{5FC29533-1806-4E40-B26A-433A44F0B349}">
      <dsp:nvSpPr>
        <dsp:cNvPr id="0" name=""/>
        <dsp:cNvSpPr/>
      </dsp:nvSpPr>
      <dsp:spPr>
        <a:xfrm>
          <a:off x="3549650" y="3279919"/>
          <a:ext cx="1424413" cy="1424567"/>
        </a:xfrm>
        <a:prstGeom prst="circularArrow">
          <a:avLst>
            <a:gd name="adj1" fmla="val 10980"/>
            <a:gd name="adj2" fmla="val 1142322"/>
            <a:gd name="adj3" fmla="val 4500000"/>
            <a:gd name="adj4" fmla="val 13500000"/>
            <a:gd name="adj5" fmla="val 12500"/>
          </a:avLst>
        </a:prstGeom>
        <a:gradFill rotWithShape="0">
          <a:gsLst>
            <a:gs pos="0">
              <a:schemeClr val="accent3">
                <a:hueOff val="-3079637"/>
                <a:satOff val="6650"/>
                <a:lumOff val="-8470"/>
                <a:alphaOff val="0"/>
                <a:satMod val="103000"/>
                <a:lumMod val="102000"/>
                <a:tint val="94000"/>
              </a:schemeClr>
            </a:gs>
            <a:gs pos="50000">
              <a:schemeClr val="accent3">
                <a:hueOff val="-3079637"/>
                <a:satOff val="6650"/>
                <a:lumOff val="-8470"/>
                <a:alphaOff val="0"/>
                <a:satMod val="110000"/>
                <a:lumMod val="100000"/>
                <a:shade val="100000"/>
              </a:schemeClr>
            </a:gs>
            <a:gs pos="100000">
              <a:schemeClr val="accent3">
                <a:hueOff val="-3079637"/>
                <a:satOff val="6650"/>
                <a:lumOff val="-847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A59FDBF1-59F2-4A40-AA59-A57DB859E3CD}">
      <dsp:nvSpPr>
        <dsp:cNvPr id="0" name=""/>
        <dsp:cNvSpPr/>
      </dsp:nvSpPr>
      <dsp:spPr>
        <a:xfrm>
          <a:off x="3864138" y="3795776"/>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fr-CA" sz="1700" kern="1200" dirty="0"/>
        </a:p>
      </dsp:txBody>
      <dsp:txXfrm>
        <a:off x="3864138" y="3795776"/>
        <a:ext cx="794903" cy="397188"/>
      </dsp:txXfrm>
    </dsp:sp>
    <dsp:sp modelId="{09746C4A-4454-42DA-BA67-EF6BA7F82928}">
      <dsp:nvSpPr>
        <dsp:cNvPr id="0" name=""/>
        <dsp:cNvSpPr/>
      </dsp:nvSpPr>
      <dsp:spPr>
        <a:xfrm>
          <a:off x="3255469" y="4194048"/>
          <a:ext cx="1223750" cy="1224618"/>
        </a:xfrm>
        <a:prstGeom prst="blockArc">
          <a:avLst>
            <a:gd name="adj1" fmla="val 0"/>
            <a:gd name="adj2" fmla="val 18900000"/>
            <a:gd name="adj3" fmla="val 12740"/>
          </a:avLst>
        </a:prstGeom>
        <a:gradFill rotWithShape="0">
          <a:gsLst>
            <a:gs pos="0">
              <a:schemeClr val="accent3">
                <a:hueOff val="-3849546"/>
                <a:satOff val="8312"/>
                <a:lumOff val="-10588"/>
                <a:alphaOff val="0"/>
                <a:satMod val="103000"/>
                <a:lumMod val="102000"/>
                <a:tint val="94000"/>
              </a:schemeClr>
            </a:gs>
            <a:gs pos="50000">
              <a:schemeClr val="accent3">
                <a:hueOff val="-3849546"/>
                <a:satOff val="8312"/>
                <a:lumOff val="-10588"/>
                <a:alphaOff val="0"/>
                <a:satMod val="110000"/>
                <a:lumMod val="100000"/>
                <a:shade val="100000"/>
              </a:schemeClr>
            </a:gs>
            <a:gs pos="100000">
              <a:schemeClr val="accent3">
                <a:hueOff val="-3849546"/>
                <a:satOff val="8312"/>
                <a:lumOff val="-1058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9C5D1B2-6477-4866-8D8B-9C82F3B2E143}">
      <dsp:nvSpPr>
        <dsp:cNvPr id="0" name=""/>
        <dsp:cNvSpPr/>
      </dsp:nvSpPr>
      <dsp:spPr>
        <a:xfrm>
          <a:off x="3466820" y="4616162"/>
          <a:ext cx="794903" cy="39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fr-CA" sz="1800" kern="1200" dirty="0"/>
        </a:p>
      </dsp:txBody>
      <dsp:txXfrm>
        <a:off x="3466820" y="4616162"/>
        <a:ext cx="794903" cy="3971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B4395-AD30-45D8-A9E5-B131162CACA8}">
      <dsp:nvSpPr>
        <dsp:cNvPr id="0" name=""/>
        <dsp:cNvSpPr/>
      </dsp:nvSpPr>
      <dsp:spPr>
        <a:xfrm>
          <a:off x="3251199" y="0"/>
          <a:ext cx="1625599" cy="1083733"/>
        </a:xfrm>
        <a:prstGeom prst="trapezoid">
          <a:avLst>
            <a:gd name="adj" fmla="val 75000"/>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A" sz="2000" kern="1200" dirty="0" smtClean="0">
              <a:solidFill>
                <a:schemeClr val="tx1">
                  <a:lumMod val="75000"/>
                </a:schemeClr>
              </a:solidFill>
              <a:latin typeface="Calibri" panose="020F0502020204030204" pitchFamily="34" charset="0"/>
            </a:rPr>
            <a:t>Morue</a:t>
          </a:r>
          <a:endParaRPr lang="fr-CA" sz="2000" kern="1200" dirty="0">
            <a:solidFill>
              <a:schemeClr val="tx1">
                <a:lumMod val="75000"/>
              </a:schemeClr>
            </a:solidFill>
            <a:latin typeface="Calibri" panose="020F0502020204030204" pitchFamily="34" charset="0"/>
          </a:endParaRPr>
        </a:p>
      </dsp:txBody>
      <dsp:txXfrm>
        <a:off x="3251199" y="0"/>
        <a:ext cx="1625599" cy="1083733"/>
      </dsp:txXfrm>
    </dsp:sp>
    <dsp:sp modelId="{EC1FA2AF-6D0E-46A3-98FE-7C1A7A71EEDC}">
      <dsp:nvSpPr>
        <dsp:cNvPr id="0" name=""/>
        <dsp:cNvSpPr/>
      </dsp:nvSpPr>
      <dsp:spPr>
        <a:xfrm>
          <a:off x="2438400" y="1083733"/>
          <a:ext cx="3251199" cy="1083733"/>
        </a:xfrm>
        <a:prstGeom prst="trapezoid">
          <a:avLst>
            <a:gd name="adj" fmla="val 75000"/>
          </a:avLst>
        </a:prstGeom>
        <a:gradFill rotWithShape="0">
          <a:gsLst>
            <a:gs pos="0">
              <a:schemeClr val="accent2">
                <a:shade val="80000"/>
                <a:hueOff val="36588"/>
                <a:satOff val="4999"/>
                <a:lumOff val="4205"/>
                <a:alphaOff val="0"/>
                <a:satMod val="103000"/>
                <a:lumMod val="102000"/>
                <a:tint val="94000"/>
              </a:schemeClr>
            </a:gs>
            <a:gs pos="50000">
              <a:schemeClr val="accent2">
                <a:shade val="80000"/>
                <a:hueOff val="36588"/>
                <a:satOff val="4999"/>
                <a:lumOff val="4205"/>
                <a:alphaOff val="0"/>
                <a:satMod val="110000"/>
                <a:lumMod val="100000"/>
                <a:shade val="100000"/>
              </a:schemeClr>
            </a:gs>
            <a:gs pos="100000">
              <a:schemeClr val="accent2">
                <a:shade val="80000"/>
                <a:hueOff val="36588"/>
                <a:satOff val="4999"/>
                <a:lumOff val="420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A" sz="2000" kern="1200" dirty="0" smtClean="0"/>
            <a:t>	</a:t>
          </a:r>
          <a:r>
            <a:rPr lang="fr-CA" sz="2000" kern="1200" dirty="0" smtClean="0">
              <a:solidFill>
                <a:schemeClr val="tx1">
                  <a:lumMod val="75000"/>
                </a:schemeClr>
              </a:solidFill>
              <a:latin typeface="Calibri" panose="020F0502020204030204" pitchFamily="34" charset="0"/>
            </a:rPr>
            <a:t>Capelan</a:t>
          </a:r>
          <a:endParaRPr lang="fr-CA" sz="2000" kern="1200" dirty="0">
            <a:solidFill>
              <a:schemeClr val="tx1">
                <a:lumMod val="75000"/>
              </a:schemeClr>
            </a:solidFill>
            <a:latin typeface="Calibri" panose="020F0502020204030204" pitchFamily="34" charset="0"/>
          </a:endParaRPr>
        </a:p>
      </dsp:txBody>
      <dsp:txXfrm>
        <a:off x="3007360" y="1083733"/>
        <a:ext cx="2113280" cy="1083733"/>
      </dsp:txXfrm>
    </dsp:sp>
    <dsp:sp modelId="{4DE6024D-717E-4546-A4CB-0151A30EFEB9}">
      <dsp:nvSpPr>
        <dsp:cNvPr id="0" name=""/>
        <dsp:cNvSpPr/>
      </dsp:nvSpPr>
      <dsp:spPr>
        <a:xfrm>
          <a:off x="1625600" y="2167466"/>
          <a:ext cx="4876799" cy="1083733"/>
        </a:xfrm>
        <a:prstGeom prst="trapezoid">
          <a:avLst>
            <a:gd name="adj" fmla="val 75000"/>
          </a:avLst>
        </a:prstGeom>
        <a:gradFill rotWithShape="0">
          <a:gsLst>
            <a:gs pos="0">
              <a:schemeClr val="accent2">
                <a:shade val="80000"/>
                <a:hueOff val="73176"/>
                <a:satOff val="9998"/>
                <a:lumOff val="8410"/>
                <a:alphaOff val="0"/>
                <a:satMod val="103000"/>
                <a:lumMod val="102000"/>
                <a:tint val="94000"/>
              </a:schemeClr>
            </a:gs>
            <a:gs pos="50000">
              <a:schemeClr val="accent2">
                <a:shade val="80000"/>
                <a:hueOff val="73176"/>
                <a:satOff val="9998"/>
                <a:lumOff val="8410"/>
                <a:alphaOff val="0"/>
                <a:satMod val="110000"/>
                <a:lumMod val="100000"/>
                <a:shade val="100000"/>
              </a:schemeClr>
            </a:gs>
            <a:gs pos="100000">
              <a:schemeClr val="accent2">
                <a:shade val="80000"/>
                <a:hueOff val="73176"/>
                <a:satOff val="9998"/>
                <a:lumOff val="841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A" sz="2000" kern="1200" dirty="0" smtClean="0"/>
            <a:t>	</a:t>
          </a:r>
          <a:r>
            <a:rPr lang="fr-CA" sz="2000" kern="1200" dirty="0" smtClean="0">
              <a:solidFill>
                <a:schemeClr val="tx1">
                  <a:lumMod val="75000"/>
                </a:schemeClr>
              </a:solidFill>
              <a:latin typeface="Calibri" panose="020F0502020204030204" pitchFamily="34" charset="0"/>
            </a:rPr>
            <a:t>Alevins </a:t>
          </a:r>
          <a:endParaRPr lang="fr-CA" sz="2000" kern="1200" dirty="0">
            <a:solidFill>
              <a:schemeClr val="tx1">
                <a:lumMod val="75000"/>
              </a:schemeClr>
            </a:solidFill>
            <a:latin typeface="Calibri" panose="020F0502020204030204" pitchFamily="34" charset="0"/>
          </a:endParaRPr>
        </a:p>
      </dsp:txBody>
      <dsp:txXfrm>
        <a:off x="2479039" y="2167466"/>
        <a:ext cx="3169919" cy="1083733"/>
      </dsp:txXfrm>
    </dsp:sp>
    <dsp:sp modelId="{2121926A-6790-494F-BFD5-98D9B9D00F42}">
      <dsp:nvSpPr>
        <dsp:cNvPr id="0" name=""/>
        <dsp:cNvSpPr/>
      </dsp:nvSpPr>
      <dsp:spPr>
        <a:xfrm>
          <a:off x="812800" y="3251200"/>
          <a:ext cx="6502399" cy="1083733"/>
        </a:xfrm>
        <a:prstGeom prst="trapezoid">
          <a:avLst>
            <a:gd name="adj" fmla="val 75000"/>
          </a:avLst>
        </a:prstGeom>
        <a:gradFill rotWithShape="0">
          <a:gsLst>
            <a:gs pos="0">
              <a:schemeClr val="accent2">
                <a:shade val="80000"/>
                <a:hueOff val="109764"/>
                <a:satOff val="14998"/>
                <a:lumOff val="12615"/>
                <a:alphaOff val="0"/>
                <a:satMod val="103000"/>
                <a:lumMod val="102000"/>
                <a:tint val="94000"/>
              </a:schemeClr>
            </a:gs>
            <a:gs pos="50000">
              <a:schemeClr val="accent2">
                <a:shade val="80000"/>
                <a:hueOff val="109764"/>
                <a:satOff val="14998"/>
                <a:lumOff val="12615"/>
                <a:alphaOff val="0"/>
                <a:satMod val="110000"/>
                <a:lumMod val="100000"/>
                <a:shade val="100000"/>
              </a:schemeClr>
            </a:gs>
            <a:gs pos="100000">
              <a:schemeClr val="accent2">
                <a:shade val="80000"/>
                <a:hueOff val="109764"/>
                <a:satOff val="14998"/>
                <a:lumOff val="1261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A" sz="2000" kern="1200" dirty="0" smtClean="0"/>
            <a:t>     </a:t>
          </a:r>
          <a:r>
            <a:rPr lang="fr-CA" sz="2000" kern="1200" dirty="0" smtClean="0">
              <a:solidFill>
                <a:schemeClr val="tx1">
                  <a:lumMod val="75000"/>
                </a:schemeClr>
              </a:solidFill>
              <a:latin typeface="Calibri" panose="020F0502020204030204" pitchFamily="34" charset="0"/>
            </a:rPr>
            <a:t>Krill</a:t>
          </a:r>
          <a:endParaRPr lang="fr-CA" sz="4600" kern="1200" dirty="0">
            <a:solidFill>
              <a:schemeClr val="tx1">
                <a:lumMod val="75000"/>
              </a:schemeClr>
            </a:solidFill>
            <a:latin typeface="Calibri" panose="020F0502020204030204" pitchFamily="34" charset="0"/>
          </a:endParaRPr>
        </a:p>
      </dsp:txBody>
      <dsp:txXfrm>
        <a:off x="1950719" y="3251200"/>
        <a:ext cx="4226560" cy="1083733"/>
      </dsp:txXfrm>
    </dsp:sp>
    <dsp:sp modelId="{A0A12714-FADA-438A-9B40-1F9AA3919C14}">
      <dsp:nvSpPr>
        <dsp:cNvPr id="0" name=""/>
        <dsp:cNvSpPr/>
      </dsp:nvSpPr>
      <dsp:spPr>
        <a:xfrm>
          <a:off x="0" y="4334933"/>
          <a:ext cx="8128000" cy="1083733"/>
        </a:xfrm>
        <a:prstGeom prst="trapezoid">
          <a:avLst>
            <a:gd name="adj" fmla="val 75000"/>
          </a:avLst>
        </a:prstGeom>
        <a:gradFill rotWithShape="0">
          <a:gsLst>
            <a:gs pos="0">
              <a:schemeClr val="accent2">
                <a:shade val="80000"/>
                <a:hueOff val="146353"/>
                <a:satOff val="19997"/>
                <a:lumOff val="16820"/>
                <a:alphaOff val="0"/>
                <a:satMod val="103000"/>
                <a:lumMod val="102000"/>
                <a:tint val="94000"/>
              </a:schemeClr>
            </a:gs>
            <a:gs pos="50000">
              <a:schemeClr val="accent2">
                <a:shade val="80000"/>
                <a:hueOff val="146353"/>
                <a:satOff val="19997"/>
                <a:lumOff val="16820"/>
                <a:alphaOff val="0"/>
                <a:satMod val="110000"/>
                <a:lumMod val="100000"/>
                <a:shade val="100000"/>
              </a:schemeClr>
            </a:gs>
            <a:gs pos="100000">
              <a:schemeClr val="accent2">
                <a:shade val="80000"/>
                <a:hueOff val="146353"/>
                <a:satOff val="19997"/>
                <a:lumOff val="1682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A" sz="2000" kern="1200" dirty="0" smtClean="0">
              <a:latin typeface="Calibri" panose="020F0502020204030204" pitchFamily="34" charset="0"/>
            </a:rPr>
            <a:t>		</a:t>
          </a:r>
          <a:r>
            <a:rPr lang="fr-CA" sz="2000" kern="1200" dirty="0" smtClean="0">
              <a:solidFill>
                <a:schemeClr val="tx1">
                  <a:lumMod val="75000"/>
                </a:schemeClr>
              </a:solidFill>
              <a:latin typeface="Calibri" panose="020F0502020204030204" pitchFamily="34" charset="0"/>
            </a:rPr>
            <a:t>Phytoplancton</a:t>
          </a:r>
          <a:endParaRPr lang="fr-CA" sz="4600" kern="1200" dirty="0">
            <a:solidFill>
              <a:schemeClr val="tx1">
                <a:lumMod val="75000"/>
              </a:schemeClr>
            </a:solidFill>
            <a:latin typeface="Calibri" panose="020F0502020204030204" pitchFamily="34" charset="0"/>
          </a:endParaRPr>
        </a:p>
      </dsp:txBody>
      <dsp:txXfrm>
        <a:off x="1422399" y="4334933"/>
        <a:ext cx="5283200" cy="10837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0C734-1224-4DE5-B08E-C231E24AD0D5}">
      <dsp:nvSpPr>
        <dsp:cNvPr id="0" name=""/>
        <dsp:cNvSpPr/>
      </dsp:nvSpPr>
      <dsp:spPr>
        <a:xfrm rot="18375681">
          <a:off x="567472" y="4851083"/>
          <a:ext cx="1141281" cy="456512"/>
        </a:xfrm>
        <a:prstGeom prst="chevron">
          <a:avLst/>
        </a:prstGeom>
        <a:solidFill>
          <a:srgbClr val="B5D4F8"/>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CA" sz="1400" kern="1200" dirty="0" smtClean="0">
              <a:solidFill>
                <a:schemeClr val="tx1">
                  <a:lumMod val="75000"/>
                </a:schemeClr>
              </a:solidFill>
              <a:latin typeface="Calibri" panose="020F0502020204030204" pitchFamily="34" charset="0"/>
            </a:rPr>
            <a:t>1000 kg</a:t>
          </a:r>
          <a:endParaRPr lang="fr-CA" sz="1400" kern="1200" dirty="0">
            <a:solidFill>
              <a:schemeClr val="tx1">
                <a:lumMod val="75000"/>
              </a:schemeClr>
            </a:solidFill>
            <a:latin typeface="Calibri" panose="020F0502020204030204" pitchFamily="34" charset="0"/>
          </a:endParaRPr>
        </a:p>
      </dsp:txBody>
      <dsp:txXfrm>
        <a:off x="795728" y="4851083"/>
        <a:ext cx="684769" cy="456512"/>
      </dsp:txXfrm>
    </dsp:sp>
    <dsp:sp modelId="{3F93DB8E-CBF2-4BB2-AFC7-E18CE05C67D3}">
      <dsp:nvSpPr>
        <dsp:cNvPr id="0" name=""/>
        <dsp:cNvSpPr/>
      </dsp:nvSpPr>
      <dsp:spPr>
        <a:xfrm rot="18407824">
          <a:off x="1360959" y="3762437"/>
          <a:ext cx="1141281" cy="456512"/>
        </a:xfrm>
        <a:prstGeom prst="chevron">
          <a:avLst/>
        </a:prstGeom>
        <a:solidFill>
          <a:srgbClr val="A2C8F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CA" sz="1400" kern="1200" dirty="0" smtClean="0">
              <a:solidFill>
                <a:schemeClr val="tx1">
                  <a:lumMod val="75000"/>
                </a:schemeClr>
              </a:solidFill>
              <a:latin typeface="Calibri" panose="020F0502020204030204" pitchFamily="34" charset="0"/>
            </a:rPr>
            <a:t>100 Kg</a:t>
          </a:r>
          <a:endParaRPr lang="fr-CA" sz="1400" kern="1200" dirty="0">
            <a:solidFill>
              <a:schemeClr val="tx1">
                <a:lumMod val="75000"/>
              </a:schemeClr>
            </a:solidFill>
            <a:latin typeface="Calibri" panose="020F0502020204030204" pitchFamily="34" charset="0"/>
          </a:endParaRPr>
        </a:p>
      </dsp:txBody>
      <dsp:txXfrm>
        <a:off x="1589215" y="3762437"/>
        <a:ext cx="684769" cy="456512"/>
      </dsp:txXfrm>
    </dsp:sp>
    <dsp:sp modelId="{F846E082-507F-4CD7-AB67-E7DFD47E2F45}">
      <dsp:nvSpPr>
        <dsp:cNvPr id="0" name=""/>
        <dsp:cNvSpPr/>
      </dsp:nvSpPr>
      <dsp:spPr>
        <a:xfrm rot="18412766">
          <a:off x="2166437" y="2688641"/>
          <a:ext cx="1141281" cy="456512"/>
        </a:xfrm>
        <a:prstGeom prst="chevron">
          <a:avLst/>
        </a:prstGeom>
        <a:solidFill>
          <a:srgbClr val="92BDEB"/>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CA" sz="1400" kern="1200" dirty="0" smtClean="0">
              <a:solidFill>
                <a:schemeClr val="tx1">
                  <a:lumMod val="75000"/>
                </a:schemeClr>
              </a:solidFill>
              <a:latin typeface="Calibri" panose="020F0502020204030204" pitchFamily="34" charset="0"/>
            </a:rPr>
            <a:t>10 Kg</a:t>
          </a:r>
          <a:endParaRPr lang="fr-CA" sz="1400" kern="1200" dirty="0">
            <a:solidFill>
              <a:schemeClr val="tx1">
                <a:lumMod val="75000"/>
              </a:schemeClr>
            </a:solidFill>
            <a:latin typeface="Calibri" panose="020F0502020204030204" pitchFamily="34" charset="0"/>
          </a:endParaRPr>
        </a:p>
      </dsp:txBody>
      <dsp:txXfrm>
        <a:off x="2394693" y="2688641"/>
        <a:ext cx="684769" cy="456512"/>
      </dsp:txXfrm>
    </dsp:sp>
    <dsp:sp modelId="{8449D2F3-C92B-45C2-B96F-D3BF9CD68DEA}">
      <dsp:nvSpPr>
        <dsp:cNvPr id="0" name=""/>
        <dsp:cNvSpPr/>
      </dsp:nvSpPr>
      <dsp:spPr>
        <a:xfrm rot="18371202">
          <a:off x="2992616" y="1588030"/>
          <a:ext cx="1141281" cy="456512"/>
        </a:xfrm>
        <a:prstGeom prst="chevron">
          <a:avLst/>
        </a:prstGeom>
        <a:solidFill>
          <a:srgbClr val="85B5E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CA" sz="1400" kern="1200" dirty="0" smtClean="0">
              <a:solidFill>
                <a:schemeClr val="tx1">
                  <a:lumMod val="75000"/>
                </a:schemeClr>
              </a:solidFill>
              <a:latin typeface="Calibri" panose="020F0502020204030204" pitchFamily="34" charset="0"/>
            </a:rPr>
            <a:t>1 kg</a:t>
          </a:r>
          <a:endParaRPr lang="fr-CA" sz="1400" kern="1200" dirty="0">
            <a:solidFill>
              <a:schemeClr val="tx1">
                <a:lumMod val="75000"/>
              </a:schemeClr>
            </a:solidFill>
            <a:latin typeface="Calibri" panose="020F0502020204030204" pitchFamily="34" charset="0"/>
          </a:endParaRPr>
        </a:p>
      </dsp:txBody>
      <dsp:txXfrm>
        <a:off x="3220872" y="1588030"/>
        <a:ext cx="684769" cy="456512"/>
      </dsp:txXfrm>
    </dsp:sp>
    <dsp:sp modelId="{C45F5AFD-1B61-4CD0-8A60-289353783E6B}">
      <dsp:nvSpPr>
        <dsp:cNvPr id="0" name=""/>
        <dsp:cNvSpPr/>
      </dsp:nvSpPr>
      <dsp:spPr>
        <a:xfrm rot="18432460">
          <a:off x="3790292" y="521206"/>
          <a:ext cx="1141281" cy="456512"/>
        </a:xfrm>
        <a:prstGeom prst="chevron">
          <a:avLst/>
        </a:prstGeom>
        <a:solidFill>
          <a:srgbClr val="6EA1D4"/>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CA" sz="1400" kern="1200" dirty="0" smtClean="0">
              <a:solidFill>
                <a:schemeClr val="tx1">
                  <a:lumMod val="75000"/>
                </a:schemeClr>
              </a:solidFill>
              <a:latin typeface="Calibri" panose="020F0502020204030204" pitchFamily="34" charset="0"/>
            </a:rPr>
            <a:t>100 g</a:t>
          </a:r>
          <a:endParaRPr lang="fr-CA" sz="1400" kern="1200" dirty="0">
            <a:solidFill>
              <a:schemeClr val="tx1">
                <a:lumMod val="75000"/>
              </a:schemeClr>
            </a:solidFill>
            <a:latin typeface="Calibri" panose="020F0502020204030204" pitchFamily="34" charset="0"/>
          </a:endParaRPr>
        </a:p>
      </dsp:txBody>
      <dsp:txXfrm>
        <a:off x="4018548" y="521206"/>
        <a:ext cx="684769" cy="45651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a:t>
            </a:fld>
            <a:endParaRPr lang="fr-CA"/>
          </a:p>
        </p:txBody>
      </p:sp>
    </p:spTree>
    <p:extLst>
      <p:ext uri="{BB962C8B-B14F-4D97-AF65-F5344CB8AC3E}">
        <p14:creationId xmlns:p14="http://schemas.microsoft.com/office/powerpoint/2010/main" val="2742425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Écosystème</a:t>
            </a:r>
            <a:r>
              <a:rPr lang="fr-CA" baseline="0" dirty="0" smtClean="0"/>
              <a:t> : composé d’un milieu (</a:t>
            </a:r>
            <a:r>
              <a:rPr lang="fr-CA" b="1" baseline="0" dirty="0" smtClean="0"/>
              <a:t>biotope</a:t>
            </a:r>
            <a:r>
              <a:rPr lang="fr-CA" baseline="0" dirty="0" smtClean="0"/>
              <a:t>), des êtres vivants (</a:t>
            </a:r>
            <a:r>
              <a:rPr lang="fr-CA" b="1" baseline="0" dirty="0" smtClean="0"/>
              <a:t>biocénose</a:t>
            </a:r>
            <a:r>
              <a:rPr lang="fr-CA" baseline="0" dirty="0" smtClean="0"/>
              <a:t>) qui le composent et de toutes les interactions qui existent à l’intérieur de ce système. </a:t>
            </a:r>
          </a:p>
          <a:p>
            <a:r>
              <a:rPr lang="fr-CA" b="1" baseline="0" dirty="0" smtClean="0"/>
              <a:t>Un écosystème n’a pas de taille prédéfinie, il peut être immense (écosystèmes marins) ou bien très petit (écosystème d’un bocal à poissons rouges).</a:t>
            </a:r>
          </a:p>
          <a:p>
            <a:endParaRPr lang="fr-CA" baseline="0" dirty="0" smtClean="0"/>
          </a:p>
          <a:p>
            <a:endParaRPr lang="fr-CA" baseline="0" dirty="0" smtClean="0"/>
          </a:p>
          <a:p>
            <a:endParaRPr lang="fr-CA" baseline="0" dirty="0" smtClean="0"/>
          </a:p>
          <a:p>
            <a:endParaRPr lang="fr-CA"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a:p>
        </p:txBody>
      </p:sp>
    </p:spTree>
    <p:extLst>
      <p:ext uri="{BB962C8B-B14F-4D97-AF65-F5344CB8AC3E}">
        <p14:creationId xmlns:p14="http://schemas.microsoft.com/office/powerpoint/2010/main" val="968470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Avant d’appuyer pour lancer l’animation, demander aux élèves quelles sont les espèces vivantes (animaux) que l’on retrouve dans le Saint-Laurent.</a:t>
            </a:r>
          </a:p>
          <a:p>
            <a:r>
              <a:rPr lang="fr-CA" baseline="0" dirty="0" smtClean="0"/>
              <a:t>L’écosystème est volontairement simplifié, car il existe une multitude d’espèces et d’organismes vivants qui s’y trouve. </a:t>
            </a:r>
          </a:p>
          <a:p>
            <a:endParaRPr lang="fr-CA" baseline="0" dirty="0" smtClean="0"/>
          </a:p>
          <a:p>
            <a:r>
              <a:rPr lang="fr-CA" baseline="0" dirty="0" smtClean="0"/>
              <a:t>Le Saint-Laurent représente l’habitat de ces espèces : elles y vivent, elles y grandissent, elles y dorment, elles y mangent, etc. Les </a:t>
            </a:r>
          </a:p>
          <a:p>
            <a:endParaRPr lang="fr-CA" baseline="0" dirty="0" smtClean="0"/>
          </a:p>
          <a:p>
            <a:r>
              <a:rPr lang="fr-CA" baseline="0" dirty="0" smtClean="0"/>
              <a:t>Demander aux élèves s’ils connaissent l’interaction la plus connue entre les différentes espèces d’un milieu ? </a:t>
            </a:r>
            <a:r>
              <a:rPr lang="fr-CA" b="1" baseline="0" dirty="0" smtClean="0"/>
              <a:t>Réponse : la chaîne alimentaire</a:t>
            </a:r>
            <a:r>
              <a:rPr lang="fr-CA" b="0" baseline="0" dirty="0" smtClean="0"/>
              <a:t> (qui est expliquée juste après cette diapositive).</a:t>
            </a:r>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a:p>
        </p:txBody>
      </p:sp>
    </p:spTree>
    <p:extLst>
      <p:ext uri="{BB962C8B-B14F-4D97-AF65-F5344CB8AC3E}">
        <p14:creationId xmlns:p14="http://schemas.microsoft.com/office/powerpoint/2010/main" val="3728512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Les producteurs :</a:t>
            </a:r>
          </a:p>
          <a:p>
            <a:r>
              <a:rPr lang="fr-CA" baseline="0" dirty="0" smtClean="0"/>
              <a:t>Ce sont les végétaux, ils représentent le premier maillon de la chaîne alimentaire. Les végétaux se nomment « </a:t>
            </a:r>
            <a:r>
              <a:rPr lang="fr-CA" i="1" baseline="0" dirty="0" smtClean="0"/>
              <a:t>producteurs</a:t>
            </a:r>
            <a:r>
              <a:rPr lang="fr-CA" baseline="0" dirty="0" smtClean="0"/>
              <a:t> », car ils transforment l’énergie des rayons du soleil en leur propre matière nutritive (le </a:t>
            </a:r>
            <a:r>
              <a:rPr lang="fr-CA" b="0" u="none" baseline="0" dirty="0" smtClean="0"/>
              <a:t>glucose</a:t>
            </a:r>
            <a:r>
              <a:rPr lang="fr-CA" baseline="0" dirty="0" smtClean="0"/>
              <a:t>). Le glucose pourra être mangé par les herbivores. C’est à partir des végétaux que commence la chaîne.</a:t>
            </a:r>
          </a:p>
          <a:p>
            <a:endParaRPr lang="fr-CA" baseline="0" dirty="0" smtClean="0"/>
          </a:p>
          <a:p>
            <a:r>
              <a:rPr lang="fr-CA" b="1" baseline="0" dirty="0" smtClean="0"/>
              <a:t>Les herbivores :</a:t>
            </a:r>
          </a:p>
          <a:p>
            <a:r>
              <a:rPr lang="fr-CA" baseline="0" dirty="0" smtClean="0"/>
              <a:t>Ils sont le deuxième maillon de la chaîne. Les producteurs (végétaux) sont leur unique source de nourriture.</a:t>
            </a:r>
          </a:p>
          <a:p>
            <a:r>
              <a:rPr lang="fr-CA" baseline="0" dirty="0" smtClean="0"/>
              <a:t> </a:t>
            </a:r>
          </a:p>
          <a:p>
            <a:r>
              <a:rPr lang="fr-CA" b="1" baseline="0" dirty="0" smtClean="0"/>
              <a:t>Les consommateurs primaires :</a:t>
            </a:r>
          </a:p>
          <a:p>
            <a:r>
              <a:rPr lang="fr-CA" baseline="0" dirty="0" smtClean="0"/>
              <a:t>Ils se nourrissent des herbivores. Ils sont aussi appelés </a:t>
            </a:r>
            <a:r>
              <a:rPr lang="fr-CA" b="1" baseline="0" dirty="0" smtClean="0"/>
              <a:t>omnivores</a:t>
            </a:r>
            <a:r>
              <a:rPr lang="fr-CA" baseline="0" dirty="0" smtClean="0"/>
              <a:t>, c’est-à-dire qu’ils se nourrissent de tout. Par exemple, la souris ne mange pas que des chenilles, mais aussi des fruits et des graines.</a:t>
            </a:r>
          </a:p>
          <a:p>
            <a:endParaRPr lang="fr-CA" baseline="0" dirty="0" smtClean="0"/>
          </a:p>
          <a:p>
            <a:r>
              <a:rPr lang="fr-CA" b="1" baseline="0" dirty="0" smtClean="0"/>
              <a:t>Les consommateurs secondaires :</a:t>
            </a:r>
          </a:p>
          <a:p>
            <a:r>
              <a:rPr lang="fr-CA" baseline="0" dirty="0" smtClean="0"/>
              <a:t>Ils se nourrissent des consommateurs primaires. Ils sont aussi appelés </a:t>
            </a:r>
            <a:r>
              <a:rPr lang="fr-CA" b="1" baseline="0" dirty="0" smtClean="0"/>
              <a:t>carnivores,</a:t>
            </a:r>
            <a:r>
              <a:rPr lang="fr-CA" b="0" baseline="0" dirty="0" smtClean="0"/>
              <a:t> </a:t>
            </a:r>
            <a:r>
              <a:rPr lang="fr-CA" baseline="0" dirty="0" smtClean="0"/>
              <a:t>car ils se nourrissent surtout de viande. Ils mangent les consommateurs primaires, parfois les herbivores et quelques fruits. </a:t>
            </a:r>
          </a:p>
          <a:p>
            <a:endParaRPr lang="fr-CA" baseline="0" dirty="0" smtClean="0"/>
          </a:p>
          <a:p>
            <a:r>
              <a:rPr lang="fr-CA" b="1" baseline="0" dirty="0" smtClean="0"/>
              <a:t>Les super prédateurs :</a:t>
            </a:r>
          </a:p>
          <a:p>
            <a:r>
              <a:rPr lang="fr-CA" baseline="0" dirty="0" smtClean="0"/>
              <a:t>Ils se nourrissent des consommateurs primaires et secondaires. Comme les consommateurs secondaires, ils sont carnivores, mais aussi omnivores et mêmes charognards (ils mangent les animaux morts). Ces animaux n’ont aucuns prédateurs. Ils trônent au sommet de la chaîne alimentaire.</a:t>
            </a:r>
          </a:p>
          <a:p>
            <a:endParaRPr lang="fr-CA" b="1" baseline="0" dirty="0" smtClean="0"/>
          </a:p>
          <a:p>
            <a:r>
              <a:rPr lang="fr-CA" b="1" baseline="0" dirty="0" smtClean="0"/>
              <a:t>Les décomposeurs :</a:t>
            </a:r>
          </a:p>
          <a:p>
            <a:r>
              <a:rPr lang="fr-CA" b="0" baseline="0" dirty="0" smtClean="0"/>
              <a:t>Ils sont aussi appelés « recycleurs », car ils transforment les restes (ce que les autres animaux n’ont pas ou ne peuvent pas manger) en matière organique qui servira à la croissance des plantes. Il arrive que les décomposeurs servent de nourriture pour d’autres espèces. Ici, la souris va parfois se nourrir de ver de terre.</a:t>
            </a:r>
          </a:p>
          <a:p>
            <a:endParaRPr lang="fr-CA" b="0" baseline="0" dirty="0" smtClean="0"/>
          </a:p>
          <a:p>
            <a:r>
              <a:rPr lang="fr-CA" b="0" baseline="0" dirty="0" smtClean="0"/>
              <a:t>Le cycle revient au début de la chaîne pour un autre circuit.</a:t>
            </a:r>
          </a:p>
          <a:p>
            <a:endParaRPr lang="fr-CA"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u="none" baseline="0" dirty="0" smtClean="0"/>
              <a:t>*Information complémentaire* : </a:t>
            </a:r>
          </a:p>
          <a:p>
            <a:pPr marL="0" marR="0" indent="0" algn="l" defTabSz="914400" rtl="0" eaLnBrk="1" fontAlgn="auto" latinLnBrk="0" hangingPunct="1">
              <a:lnSpc>
                <a:spcPct val="100000"/>
              </a:lnSpc>
              <a:spcBef>
                <a:spcPts val="0"/>
              </a:spcBef>
              <a:spcAft>
                <a:spcPts val="0"/>
              </a:spcAft>
              <a:buClrTx/>
              <a:buSzTx/>
              <a:buFontTx/>
              <a:buNone/>
              <a:tabLst/>
              <a:defRPr/>
            </a:pPr>
            <a:r>
              <a:rPr lang="fr-CA" b="0" u="none" baseline="0" dirty="0" smtClean="0"/>
              <a:t>[Bien qu’il ne figure pas dans la chaîne, l’homme a pourtant sa place. Il est le seul qui se nourrit de super prédateurs. On le nomme le « </a:t>
            </a:r>
            <a:r>
              <a:rPr lang="fr-CA" b="1" u="none" baseline="0" dirty="0" smtClean="0"/>
              <a:t>prédateur ultime</a:t>
            </a:r>
            <a:r>
              <a:rPr lang="fr-CA" b="0" u="none" baseline="0" dirty="0" smtClean="0"/>
              <a:t> » ou « prédateur alpha ».]</a:t>
            </a:r>
          </a:p>
          <a:p>
            <a:endParaRPr lang="fr-CA" b="0" baseline="0" dirty="0" smtClean="0"/>
          </a:p>
          <a:p>
            <a:endParaRPr lang="fr-CA" b="0"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a:p>
        </p:txBody>
      </p:sp>
    </p:spTree>
    <p:extLst>
      <p:ext uri="{BB962C8B-B14F-4D97-AF65-F5344CB8AC3E}">
        <p14:creationId xmlns:p14="http://schemas.microsoft.com/office/powerpoint/2010/main" val="1253223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0" baseline="0" dirty="0" smtClean="0"/>
              <a:t>Les chaînes alimentaires des milieux marins sont un peu différentes que celles des milieux terrestres. Cela vient surtout du fait qu’il n’y pas beaucoup de plantes. Heureusement, de petits organismes (le </a:t>
            </a:r>
            <a:r>
              <a:rPr lang="fr-CA" b="1" baseline="0" dirty="0" smtClean="0"/>
              <a:t>phytoplancton</a:t>
            </a:r>
            <a:r>
              <a:rPr lang="fr-CA" b="0" baseline="0" dirty="0" smtClean="0"/>
              <a:t>) remplacent les végétaux. En effet, ils jouent le même rôle puisqu’ils transforment l’énergie des rayons du soleil en matière qui pourra servira de nourriture.</a:t>
            </a:r>
          </a:p>
          <a:p>
            <a:endParaRPr lang="fr-CA" b="0" baseline="0" dirty="0" smtClean="0"/>
          </a:p>
          <a:p>
            <a:r>
              <a:rPr lang="fr-CA" b="1" baseline="0" dirty="0" smtClean="0"/>
              <a:t>Producteur : </a:t>
            </a:r>
          </a:p>
          <a:p>
            <a:r>
              <a:rPr lang="fr-CA" b="0" baseline="0" dirty="0" smtClean="0"/>
              <a:t>Le phytoplancton est composé d’organismes microscopiques qui assurent le rôle des végétaux.</a:t>
            </a:r>
          </a:p>
          <a:p>
            <a:endParaRPr lang="fr-CA" b="0" baseline="0" dirty="0" smtClean="0"/>
          </a:p>
          <a:p>
            <a:r>
              <a:rPr lang="fr-CA" b="1" baseline="0" dirty="0" smtClean="0"/>
              <a:t>Herbivore :</a:t>
            </a:r>
          </a:p>
          <a:p>
            <a:r>
              <a:rPr lang="fr-CA" b="0" baseline="0" dirty="0" smtClean="0"/>
              <a:t>Le krill ressemble à une crevette, mais beaucoup plus petite. Le krill est à peine visible à l’œil nu, car il est transparent.</a:t>
            </a:r>
          </a:p>
          <a:p>
            <a:endParaRPr lang="fr-CA" b="0" baseline="0" dirty="0" smtClean="0"/>
          </a:p>
          <a:p>
            <a:r>
              <a:rPr lang="fr-CA" b="1" baseline="0" dirty="0" smtClean="0"/>
              <a:t>Consommateur primaire :</a:t>
            </a:r>
          </a:p>
          <a:p>
            <a:r>
              <a:rPr lang="fr-CA" b="0" baseline="0" dirty="0" smtClean="0"/>
              <a:t>Le capelan est un petit poisson qui se nourrit du krill. Le capelan est une </a:t>
            </a:r>
            <a:r>
              <a:rPr lang="fr-CA" b="1" baseline="0" dirty="0" smtClean="0"/>
              <a:t>espèce fourragère,</a:t>
            </a:r>
            <a:r>
              <a:rPr lang="fr-CA" b="0" baseline="0" dirty="0" smtClean="0"/>
              <a:t> car il sert de nourriture pour un grand nombre d’espèces du Saint-Laurent.</a:t>
            </a:r>
          </a:p>
          <a:p>
            <a:endParaRPr lang="fr-CA" b="0" baseline="0" dirty="0" smtClean="0"/>
          </a:p>
          <a:p>
            <a:r>
              <a:rPr lang="fr-CA" b="1" baseline="0" dirty="0" smtClean="0"/>
              <a:t>Consommateur secondaire :</a:t>
            </a:r>
          </a:p>
          <a:p>
            <a:r>
              <a:rPr lang="fr-CA" b="0" baseline="0" dirty="0" smtClean="0"/>
              <a:t>La morue se nourrit du capelan. Dans le cas d’un écosystème marin, les consommateurs secondaires ne sont pas carnivores, mais </a:t>
            </a:r>
            <a:r>
              <a:rPr lang="fr-CA" b="1" baseline="0" dirty="0" smtClean="0"/>
              <a:t>piscivores </a:t>
            </a:r>
            <a:r>
              <a:rPr lang="fr-CA" b="0" baseline="0" dirty="0" smtClean="0"/>
              <a:t>(qui se nourrissent de poissons).</a:t>
            </a:r>
          </a:p>
          <a:p>
            <a:endParaRPr lang="fr-CA" b="0" baseline="0" dirty="0" smtClean="0"/>
          </a:p>
          <a:p>
            <a:r>
              <a:rPr lang="fr-CA" b="1" baseline="0" dirty="0" smtClean="0"/>
              <a:t>Super Prédateur :</a:t>
            </a:r>
          </a:p>
          <a:p>
            <a:r>
              <a:rPr lang="fr-CA" b="0" baseline="0" dirty="0" smtClean="0"/>
              <a:t>Le phoque. </a:t>
            </a:r>
          </a:p>
          <a:p>
            <a:endParaRPr lang="fr-CA" b="0" baseline="0" dirty="0" smtClean="0"/>
          </a:p>
          <a:p>
            <a:r>
              <a:rPr lang="fr-CA" b="1" baseline="0" dirty="0" smtClean="0"/>
              <a:t>Décomposeur :</a:t>
            </a:r>
          </a:p>
          <a:p>
            <a:r>
              <a:rPr lang="fr-CA" b="0" baseline="0" dirty="0" smtClean="0"/>
              <a:t>Les algues (ainsi que les champignons et les bactéries) vont transformer les restes en matière nutritive suffisamment petite pour le phytoplancton. Les décomposeurs se nourrissent des excréments ou de carcasses de tous les autres.</a:t>
            </a:r>
          </a:p>
          <a:p>
            <a:endParaRPr lang="fr-CA" b="0" baseline="0" dirty="0" smtClean="0"/>
          </a:p>
          <a:p>
            <a:r>
              <a:rPr lang="fr-CA" b="1" baseline="0" dirty="0" smtClean="0"/>
              <a:t>Les flèches signifient « être mangé par »</a:t>
            </a:r>
            <a:r>
              <a:rPr lang="fr-CA" b="0" baseline="0" dirty="0" smtClean="0"/>
              <a:t>,</a:t>
            </a:r>
            <a:r>
              <a:rPr lang="fr-CA" b="1" baseline="0" dirty="0" smtClean="0"/>
              <a:t> </a:t>
            </a:r>
            <a:r>
              <a:rPr lang="fr-CA" b="0" baseline="0" dirty="0" smtClean="0"/>
              <a:t>ainsi le Krill </a:t>
            </a:r>
            <a:r>
              <a:rPr lang="fr-CA" b="0" baseline="0" dirty="0" smtClean="0">
                <a:sym typeface="Wingdings" panose="05000000000000000000" pitchFamily="2" charset="2"/>
              </a:rPr>
              <a:t> (est mangé par) le capelan.</a:t>
            </a:r>
            <a:endParaRPr lang="fr-CA" b="0"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a:p>
        </p:txBody>
      </p:sp>
    </p:spTree>
    <p:extLst>
      <p:ext uri="{BB962C8B-B14F-4D97-AF65-F5344CB8AC3E}">
        <p14:creationId xmlns:p14="http://schemas.microsoft.com/office/powerpoint/2010/main" val="1248692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1" baseline="0" dirty="0" smtClean="0"/>
              <a:t>Alevins</a:t>
            </a:r>
            <a:r>
              <a:rPr lang="fr-CA" baseline="0" dirty="0" smtClean="0"/>
              <a:t> : jeunes poissons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smtClean="0"/>
              <a:t>Le titre de la pyramide est « </a:t>
            </a:r>
            <a:r>
              <a:rPr lang="fr-CA" i="1" baseline="0" dirty="0" smtClean="0"/>
              <a:t>Pour faire 100 grammes de Morue, il faut 1 Tonne (1 000 kilogrammes) de phytoplancton</a:t>
            </a:r>
            <a:r>
              <a:rPr lang="fr-CA" baseline="0" dirty="0" smtClean="0"/>
              <a:t> ».</a:t>
            </a:r>
          </a:p>
          <a:p>
            <a:endParaRPr lang="fr-CA" baseline="0" dirty="0" smtClean="0"/>
          </a:p>
          <a:p>
            <a:r>
              <a:rPr lang="fr-CA" baseline="0" dirty="0" smtClean="0"/>
              <a:t>La </a:t>
            </a:r>
            <a:r>
              <a:rPr lang="fr-CA" b="1" baseline="0" dirty="0" smtClean="0"/>
              <a:t>pyramide alimentaire </a:t>
            </a:r>
            <a:r>
              <a:rPr lang="fr-CA" baseline="0" dirty="0" smtClean="0"/>
              <a:t>représente le nombre d’espèces nécessaires pour nourrir les prochaines espèces. Cette pyramide se lit se cette façon : pour faire 100 kg de krill il faut 1 tonne de phytoplanctons. Pour faire 10 kg d’alevins, il faut 100 kg de Krill et ainsi de suite.</a:t>
            </a:r>
          </a:p>
          <a:p>
            <a:endParaRPr lang="fr-CA" baseline="0" dirty="0" smtClean="0"/>
          </a:p>
          <a:p>
            <a:endParaRPr lang="fr-CA" baseline="0" dirty="0" smtClean="0"/>
          </a:p>
          <a:p>
            <a:endParaRPr lang="fr-CA"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a:p>
        </p:txBody>
      </p:sp>
    </p:spTree>
    <p:extLst>
      <p:ext uri="{BB962C8B-B14F-4D97-AF65-F5344CB8AC3E}">
        <p14:creationId xmlns:p14="http://schemas.microsoft.com/office/powerpoint/2010/main" val="762901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1</a:t>
            </a:r>
            <a:r>
              <a:rPr lang="fr-CA" b="1" baseline="30000" dirty="0" smtClean="0"/>
              <a:t>er</a:t>
            </a:r>
            <a:r>
              <a:rPr lang="fr-CA" b="1" dirty="0" smtClean="0"/>
              <a:t> point :</a:t>
            </a:r>
          </a:p>
          <a:p>
            <a:r>
              <a:rPr lang="fr-CA" dirty="0" smtClean="0"/>
              <a:t>Quel est le nom que</a:t>
            </a:r>
            <a:r>
              <a:rPr lang="fr-CA" baseline="0" dirty="0" smtClean="0"/>
              <a:t> l’on donne aux êtres vivants qui forment un écosystème? </a:t>
            </a:r>
            <a:r>
              <a:rPr lang="fr-CA" b="1" baseline="0" dirty="0" smtClean="0"/>
              <a:t>Réponse : Biocénose</a:t>
            </a:r>
          </a:p>
          <a:p>
            <a:r>
              <a:rPr lang="fr-CA" b="0" baseline="0" dirty="0" smtClean="0"/>
              <a:t>Quel est le nom que l’on donne au milieu qui forme un écosystème? </a:t>
            </a:r>
            <a:r>
              <a:rPr lang="fr-CA" b="1" baseline="0" dirty="0" smtClean="0"/>
              <a:t>Réponse : Biotope</a:t>
            </a:r>
          </a:p>
          <a:p>
            <a:endParaRPr lang="fr-CA" b="1" baseline="0" dirty="0" smtClean="0"/>
          </a:p>
          <a:p>
            <a:r>
              <a:rPr lang="fr-CA" b="1" baseline="0" dirty="0" smtClean="0"/>
              <a:t>3</a:t>
            </a:r>
            <a:r>
              <a:rPr lang="fr-CA" b="1" baseline="30000" dirty="0" smtClean="0"/>
              <a:t>e</a:t>
            </a:r>
            <a:r>
              <a:rPr lang="fr-CA" b="1" baseline="0" dirty="0" smtClean="0"/>
              <a:t> point :</a:t>
            </a:r>
          </a:p>
          <a:p>
            <a:r>
              <a:rPr lang="fr-CA" b="0" baseline="0" dirty="0" smtClean="0"/>
              <a:t>Quels sont les différents rôles des êtres vivants dans la chaîne alimentaire? </a:t>
            </a:r>
            <a:r>
              <a:rPr lang="fr-CA" b="1" baseline="0" dirty="0" smtClean="0"/>
              <a:t>Réponse : Producteur, Herbivore, Consommateur primaire, Consommateur secondaire, Super prédateur et Décomposeur.</a:t>
            </a:r>
          </a:p>
          <a:p>
            <a:endParaRPr lang="fr-CA" b="1" baseline="0" dirty="0" smtClean="0"/>
          </a:p>
          <a:p>
            <a:r>
              <a:rPr lang="fr-CA" b="1" baseline="0" dirty="0" smtClean="0"/>
              <a:t>4</a:t>
            </a:r>
            <a:r>
              <a:rPr lang="fr-CA" b="1" baseline="30000" dirty="0" smtClean="0"/>
              <a:t>e</a:t>
            </a:r>
            <a:r>
              <a:rPr lang="fr-CA" b="1" baseline="0" dirty="0" smtClean="0"/>
              <a:t> point :</a:t>
            </a:r>
          </a:p>
          <a:p>
            <a:r>
              <a:rPr lang="fr-CA" b="0" baseline="0" dirty="0" smtClean="0"/>
              <a:t>À quoi correspond la pyramide alimentaire? </a:t>
            </a:r>
            <a:r>
              <a:rPr lang="fr-CA" b="1" baseline="0" dirty="0" smtClean="0"/>
              <a:t>Réponse : Plus on monte dans la hiérarchie de la chaîne alimentaire, moins les espèces seront nombreuses.</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a:p>
        </p:txBody>
      </p:sp>
    </p:spTree>
    <p:extLst>
      <p:ext uri="{BB962C8B-B14F-4D97-AF65-F5344CB8AC3E}">
        <p14:creationId xmlns:p14="http://schemas.microsoft.com/office/powerpoint/2010/main" val="3024664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notesSlide" Target="../notesSlides/notesSlide2.xml"/><Relationship Id="rId18" Type="http://schemas.openxmlformats.org/officeDocument/2006/relationships/image" Target="../media/image9.WMF"/><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slideLayout" Target="../slideLayouts/slideLayout2.xml"/><Relationship Id="rId17" Type="http://schemas.openxmlformats.org/officeDocument/2006/relationships/image" Target="../media/image8.WMF"/><Relationship Id="rId2" Type="http://schemas.openxmlformats.org/officeDocument/2006/relationships/tags" Target="../tags/tag4.xml"/><Relationship Id="rId16" Type="http://schemas.openxmlformats.org/officeDocument/2006/relationships/image" Target="../media/image7.WMF"/><Relationship Id="rId20" Type="http://schemas.openxmlformats.org/officeDocument/2006/relationships/image" Target="../media/image11.WMF"/><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image" Target="../media/image6.WMF"/><Relationship Id="rId10" Type="http://schemas.openxmlformats.org/officeDocument/2006/relationships/tags" Target="../tags/tag12.xml"/><Relationship Id="rId19" Type="http://schemas.openxmlformats.org/officeDocument/2006/relationships/image" Target="../media/image10.WMF"/><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image" Target="../media/image5.WMF"/></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tags" Target="../tags/tag16.xml"/><Relationship Id="rId7" Type="http://schemas.openxmlformats.org/officeDocument/2006/relationships/image" Target="../media/image10.WMF"/><Relationship Id="rId12" Type="http://schemas.microsoft.com/office/2007/relationships/diagramDrawing" Target="../diagrams/drawing1.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3.xml"/><Relationship Id="rId11" Type="http://schemas.openxmlformats.org/officeDocument/2006/relationships/diagramColors" Target="../diagrams/colors1.xml"/><Relationship Id="rId5" Type="http://schemas.openxmlformats.org/officeDocument/2006/relationships/slideLayout" Target="../slideLayouts/slideLayout2.xml"/><Relationship Id="rId10" Type="http://schemas.openxmlformats.org/officeDocument/2006/relationships/diagramQuickStyle" Target="../diagrams/quickStyle1.xml"/><Relationship Id="rId4" Type="http://schemas.openxmlformats.org/officeDocument/2006/relationships/tags" Target="../tags/tag17.xml"/><Relationship Id="rId9"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26" Type="http://schemas.openxmlformats.org/officeDocument/2006/relationships/image" Target="../media/image19.WMF"/><Relationship Id="rId3" Type="http://schemas.openxmlformats.org/officeDocument/2006/relationships/tags" Target="../tags/tag20.xml"/><Relationship Id="rId21" Type="http://schemas.openxmlformats.org/officeDocument/2006/relationships/diagramData" Target="../diagrams/data2.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5" Type="http://schemas.microsoft.com/office/2007/relationships/diagramDrawing" Target="../diagrams/drawing2.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notesSlide" Target="../notesSlides/notesSlide4.xml"/><Relationship Id="rId29" Type="http://schemas.openxmlformats.org/officeDocument/2006/relationships/image" Target="../media/image22.WMF"/><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diagramColors" Target="../diagrams/colors2.xml"/><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diagramQuickStyle" Target="../diagrams/quickStyle2.xml"/><Relationship Id="rId28" Type="http://schemas.openxmlformats.org/officeDocument/2006/relationships/image" Target="../media/image21.WMF"/><Relationship Id="rId10" Type="http://schemas.openxmlformats.org/officeDocument/2006/relationships/tags" Target="../tags/tag27.xml"/><Relationship Id="rId19" Type="http://schemas.openxmlformats.org/officeDocument/2006/relationships/slideLayout" Target="../slideLayouts/slideLayout2.xml"/><Relationship Id="rId31" Type="http://schemas.openxmlformats.org/officeDocument/2006/relationships/image" Target="../media/image24.WMF"/><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diagramLayout" Target="../diagrams/layout2.xml"/><Relationship Id="rId27" Type="http://schemas.openxmlformats.org/officeDocument/2006/relationships/image" Target="../media/image20.WMF"/><Relationship Id="rId30" Type="http://schemas.openxmlformats.org/officeDocument/2006/relationships/image" Target="../media/image23.gif"/></Relationships>
</file>

<file path=ppt/slides/_rels/slide5.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tags" Target="../tags/tag53.xml"/><Relationship Id="rId26" Type="http://schemas.openxmlformats.org/officeDocument/2006/relationships/slideLayout" Target="../slideLayouts/slideLayout2.xml"/><Relationship Id="rId3" Type="http://schemas.openxmlformats.org/officeDocument/2006/relationships/tags" Target="../tags/tag38.xml"/><Relationship Id="rId21" Type="http://schemas.openxmlformats.org/officeDocument/2006/relationships/tags" Target="../tags/tag56.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5" Type="http://schemas.openxmlformats.org/officeDocument/2006/relationships/tags" Target="../tags/tag60.xml"/><Relationship Id="rId33" Type="http://schemas.openxmlformats.org/officeDocument/2006/relationships/image" Target="../media/image13.png"/><Relationship Id="rId2" Type="http://schemas.openxmlformats.org/officeDocument/2006/relationships/tags" Target="../tags/tag37.xml"/><Relationship Id="rId16" Type="http://schemas.openxmlformats.org/officeDocument/2006/relationships/tags" Target="../tags/tag51.xml"/><Relationship Id="rId20" Type="http://schemas.openxmlformats.org/officeDocument/2006/relationships/tags" Target="../tags/tag55.xml"/><Relationship Id="rId29" Type="http://schemas.openxmlformats.org/officeDocument/2006/relationships/image" Target="../media/image18.png"/><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24" Type="http://schemas.openxmlformats.org/officeDocument/2006/relationships/tags" Target="../tags/tag59.xml"/><Relationship Id="rId32" Type="http://schemas.openxmlformats.org/officeDocument/2006/relationships/image" Target="../media/image15.WMF"/><Relationship Id="rId5" Type="http://schemas.openxmlformats.org/officeDocument/2006/relationships/tags" Target="../tags/tag40.xml"/><Relationship Id="rId15" Type="http://schemas.openxmlformats.org/officeDocument/2006/relationships/tags" Target="../tags/tag50.xml"/><Relationship Id="rId23" Type="http://schemas.openxmlformats.org/officeDocument/2006/relationships/tags" Target="../tags/tag58.xml"/><Relationship Id="rId28" Type="http://schemas.openxmlformats.org/officeDocument/2006/relationships/image" Target="../media/image25.png"/><Relationship Id="rId10" Type="http://schemas.openxmlformats.org/officeDocument/2006/relationships/tags" Target="../tags/tag45.xml"/><Relationship Id="rId19" Type="http://schemas.openxmlformats.org/officeDocument/2006/relationships/tags" Target="../tags/tag54.xml"/><Relationship Id="rId31" Type="http://schemas.openxmlformats.org/officeDocument/2006/relationships/image" Target="../media/image17.png"/><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 Id="rId22" Type="http://schemas.openxmlformats.org/officeDocument/2006/relationships/tags" Target="../tags/tag57.xml"/><Relationship Id="rId27" Type="http://schemas.openxmlformats.org/officeDocument/2006/relationships/notesSlide" Target="../notesSlides/notesSlide5.xml"/><Relationship Id="rId30"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notesSlide" Target="../notesSlides/notesSlide6.xml"/><Relationship Id="rId18" Type="http://schemas.microsoft.com/office/2007/relationships/diagramDrawing" Target="../diagrams/drawing3.xml"/><Relationship Id="rId26" Type="http://schemas.openxmlformats.org/officeDocument/2006/relationships/diagramColors" Target="../diagrams/colors4.xml"/><Relationship Id="rId3" Type="http://schemas.openxmlformats.org/officeDocument/2006/relationships/tags" Target="../tags/tag63.xml"/><Relationship Id="rId21" Type="http://schemas.openxmlformats.org/officeDocument/2006/relationships/image" Target="../media/image27.WMF"/><Relationship Id="rId7" Type="http://schemas.openxmlformats.org/officeDocument/2006/relationships/tags" Target="../tags/tag67.xml"/><Relationship Id="rId12" Type="http://schemas.openxmlformats.org/officeDocument/2006/relationships/slideLayout" Target="../slideLayouts/slideLayout2.xml"/><Relationship Id="rId17" Type="http://schemas.openxmlformats.org/officeDocument/2006/relationships/diagramColors" Target="../diagrams/colors3.xml"/><Relationship Id="rId25" Type="http://schemas.openxmlformats.org/officeDocument/2006/relationships/diagramQuickStyle" Target="../diagrams/quickStyle4.xml"/><Relationship Id="rId2" Type="http://schemas.openxmlformats.org/officeDocument/2006/relationships/tags" Target="../tags/tag62.xml"/><Relationship Id="rId16" Type="http://schemas.openxmlformats.org/officeDocument/2006/relationships/diagramQuickStyle" Target="../diagrams/quickStyle3.xml"/><Relationship Id="rId20" Type="http://schemas.openxmlformats.org/officeDocument/2006/relationships/image" Target="../media/image15.WMF"/><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24" Type="http://schemas.openxmlformats.org/officeDocument/2006/relationships/diagramLayout" Target="../diagrams/layout4.xml"/><Relationship Id="rId5" Type="http://schemas.openxmlformats.org/officeDocument/2006/relationships/tags" Target="../tags/tag65.xml"/><Relationship Id="rId15" Type="http://schemas.openxmlformats.org/officeDocument/2006/relationships/diagramLayout" Target="../diagrams/layout3.xml"/><Relationship Id="rId23" Type="http://schemas.openxmlformats.org/officeDocument/2006/relationships/diagramData" Target="../diagrams/data4.xml"/><Relationship Id="rId28" Type="http://schemas.openxmlformats.org/officeDocument/2006/relationships/image" Target="../media/image29.png"/><Relationship Id="rId10" Type="http://schemas.openxmlformats.org/officeDocument/2006/relationships/tags" Target="../tags/tag70.xml"/><Relationship Id="rId19" Type="http://schemas.openxmlformats.org/officeDocument/2006/relationships/image" Target="../media/image25.png"/><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diagramData" Target="../diagrams/data3.xml"/><Relationship Id="rId22" Type="http://schemas.openxmlformats.org/officeDocument/2006/relationships/image" Target="../media/image28.png"/><Relationship Id="rId27" Type="http://schemas.microsoft.com/office/2007/relationships/diagramDrawing" Target="../diagrams/drawing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3.xml"/><Relationship Id="rId1" Type="http://schemas.openxmlformats.org/officeDocument/2006/relationships/tags" Target="../tags/tag72.xml"/><Relationship Id="rId6" Type="http://schemas.microsoft.com/office/2007/relationships/hdphoto" Target="../media/hdphoto1.wdp"/><Relationship Id="rId5" Type="http://schemas.openxmlformats.org/officeDocument/2006/relationships/image" Target="../media/image30.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custDataLst>
              <p:tags r:id="rId2"/>
            </p:custDataLst>
          </p:nvPr>
        </p:nvSpPr>
        <p:spPr/>
        <p:txBody>
          <a:bodyPr>
            <a:normAutofit fontScale="92500"/>
          </a:bodyPr>
          <a:lstStyle/>
          <a:p>
            <a:r>
              <a:rPr lang="fr-FR" sz="3200" noProof="1" smtClean="0">
                <a:solidFill>
                  <a:schemeClr val="tx1">
                    <a:lumMod val="50000"/>
                  </a:schemeClr>
                </a:solidFill>
                <a:latin typeface="Calibri" panose="020F0502020204030204" pitchFamily="34" charset="0"/>
              </a:rPr>
              <a:t>Les écosystèmes et la chaîne alimentaire</a:t>
            </a:r>
          </a:p>
          <a:p>
            <a:endParaRPr lang="fr-FR" noProof="1"/>
          </a:p>
        </p:txBody>
      </p:sp>
    </p:spTree>
    <p:extLst>
      <p:ext uri="{BB962C8B-B14F-4D97-AF65-F5344CB8AC3E}">
        <p14:creationId xmlns:p14="http://schemas.microsoft.com/office/powerpoint/2010/main" val="85360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Qu’est-ce qu’un écosystème ?</a:t>
            </a:r>
          </a:p>
        </p:txBody>
      </p:sp>
      <p:pic>
        <p:nvPicPr>
          <p:cNvPr id="8" name="Image 7"/>
          <p:cNvPicPr>
            <a:picLocks noChangeAspect="1"/>
          </p:cNvPicPr>
          <p:nvPr>
            <p:custDataLst>
              <p:tags r:id="rId3"/>
            </p:custDataLst>
          </p:nvPr>
        </p:nvPicPr>
        <p:blipFill>
          <a:blip r:embed="rId14" cstate="print">
            <a:extLst>
              <a:ext uri="{28A0092B-C50C-407E-A947-70E740481C1C}">
                <a14:useLocalDpi xmlns:a14="http://schemas.microsoft.com/office/drawing/2010/main" val="0"/>
              </a:ext>
            </a:extLst>
          </a:blip>
          <a:stretch>
            <a:fillRect/>
          </a:stretch>
        </p:blipFill>
        <p:spPr>
          <a:xfrm>
            <a:off x="2316256" y="4073964"/>
            <a:ext cx="1084072" cy="880924"/>
          </a:xfrm>
          <a:prstGeom prst="rect">
            <a:avLst/>
          </a:prstGeom>
        </p:spPr>
      </p:pic>
      <p:pic>
        <p:nvPicPr>
          <p:cNvPr id="9" name="Image 8"/>
          <p:cNvPicPr>
            <a:picLocks noChangeAspect="1"/>
          </p:cNvPicPr>
          <p:nvPr>
            <p:custDataLst>
              <p:tags r:id="rId4"/>
            </p:custDataLst>
          </p:nvPr>
        </p:nvPicPr>
        <p:blipFill>
          <a:blip r:embed="rId15" cstate="print">
            <a:extLst>
              <a:ext uri="{28A0092B-C50C-407E-A947-70E740481C1C}">
                <a14:useLocalDpi xmlns:a14="http://schemas.microsoft.com/office/drawing/2010/main" val="0"/>
              </a:ext>
            </a:extLst>
          </a:blip>
          <a:stretch>
            <a:fillRect/>
          </a:stretch>
        </p:blipFill>
        <p:spPr>
          <a:xfrm>
            <a:off x="3513630" y="3997059"/>
            <a:ext cx="1244265" cy="999967"/>
          </a:xfrm>
          <a:prstGeom prst="rect">
            <a:avLst/>
          </a:prstGeom>
        </p:spPr>
      </p:pic>
      <p:pic>
        <p:nvPicPr>
          <p:cNvPr id="10" name="Image 9"/>
          <p:cNvPicPr>
            <a:picLocks noChangeAspect="1"/>
          </p:cNvPicPr>
          <p:nvPr>
            <p:custDataLst>
              <p:tags r:id="rId5"/>
            </p:custDataLst>
          </p:nvPr>
        </p:nvPicPr>
        <p:blipFill>
          <a:blip r:embed="rId16" cstate="print">
            <a:extLst>
              <a:ext uri="{28A0092B-C50C-407E-A947-70E740481C1C}">
                <a14:useLocalDpi xmlns:a14="http://schemas.microsoft.com/office/drawing/2010/main" val="0"/>
              </a:ext>
            </a:extLst>
          </a:blip>
          <a:stretch>
            <a:fillRect/>
          </a:stretch>
        </p:blipFill>
        <p:spPr>
          <a:xfrm>
            <a:off x="2352709" y="3156765"/>
            <a:ext cx="890238" cy="1000879"/>
          </a:xfrm>
          <a:prstGeom prst="rect">
            <a:avLst/>
          </a:prstGeom>
        </p:spPr>
      </p:pic>
      <p:pic>
        <p:nvPicPr>
          <p:cNvPr id="11" name="Image 10"/>
          <p:cNvPicPr>
            <a:picLocks noChangeAspect="1"/>
          </p:cNvPicPr>
          <p:nvPr>
            <p:custDataLst>
              <p:tags r:id="rId6"/>
            </p:custDataLst>
          </p:nvPr>
        </p:nvPicPr>
        <p:blipFill>
          <a:blip r:embed="rId17" cstate="print">
            <a:extLst>
              <a:ext uri="{28A0092B-C50C-407E-A947-70E740481C1C}">
                <a14:useLocalDpi xmlns:a14="http://schemas.microsoft.com/office/drawing/2010/main" val="0"/>
              </a:ext>
            </a:extLst>
          </a:blip>
          <a:stretch>
            <a:fillRect/>
          </a:stretch>
        </p:blipFill>
        <p:spPr>
          <a:xfrm>
            <a:off x="3538809" y="3184429"/>
            <a:ext cx="1004015" cy="934485"/>
          </a:xfrm>
          <a:prstGeom prst="rect">
            <a:avLst/>
          </a:prstGeom>
        </p:spPr>
      </p:pic>
      <p:pic>
        <p:nvPicPr>
          <p:cNvPr id="15" name="Image 14"/>
          <p:cNvPicPr>
            <a:picLocks noChangeAspect="1"/>
          </p:cNvPicPr>
          <p:nvPr>
            <p:custDataLst>
              <p:tags r:id="rId7"/>
            </p:custDataLst>
          </p:nvPr>
        </p:nvPicPr>
        <p:blipFill>
          <a:blip r:embed="rId18" cstate="print">
            <a:extLst>
              <a:ext uri="{28A0092B-C50C-407E-A947-70E740481C1C}">
                <a14:useLocalDpi xmlns:a14="http://schemas.microsoft.com/office/drawing/2010/main" val="0"/>
              </a:ext>
            </a:extLst>
          </a:blip>
          <a:stretch>
            <a:fillRect/>
          </a:stretch>
        </p:blipFill>
        <p:spPr>
          <a:xfrm>
            <a:off x="6004208" y="2521966"/>
            <a:ext cx="1298528" cy="1596948"/>
          </a:xfrm>
          <a:prstGeom prst="rect">
            <a:avLst/>
          </a:prstGeom>
        </p:spPr>
      </p:pic>
      <p:pic>
        <p:nvPicPr>
          <p:cNvPr id="4" name="Image 3"/>
          <p:cNvPicPr>
            <a:picLocks noChangeAspect="1"/>
          </p:cNvPicPr>
          <p:nvPr>
            <p:custDataLst>
              <p:tags r:id="rId8"/>
            </p:custDataLst>
          </p:nvPr>
        </p:nvPicPr>
        <p:blipFill>
          <a:blip r:embed="rId19" cstate="print">
            <a:extLst>
              <a:ext uri="{28A0092B-C50C-407E-A947-70E740481C1C}">
                <a14:useLocalDpi xmlns:a14="http://schemas.microsoft.com/office/drawing/2010/main" val="0"/>
              </a:ext>
            </a:extLst>
          </a:blip>
          <a:stretch>
            <a:fillRect/>
          </a:stretch>
        </p:blipFill>
        <p:spPr>
          <a:xfrm>
            <a:off x="6921105" y="4450994"/>
            <a:ext cx="1824228" cy="1530706"/>
          </a:xfrm>
          <a:prstGeom prst="rect">
            <a:avLst/>
          </a:prstGeom>
        </p:spPr>
      </p:pic>
      <p:pic>
        <p:nvPicPr>
          <p:cNvPr id="12" name="Image 11"/>
          <p:cNvPicPr>
            <a:picLocks noChangeAspect="1"/>
          </p:cNvPicPr>
          <p:nvPr>
            <p:custDataLst>
              <p:tags r:id="rId9"/>
            </p:custDataLst>
          </p:nvPr>
        </p:nvPicPr>
        <p:blipFill>
          <a:blip r:embed="rId20" cstate="print">
            <a:extLst>
              <a:ext uri="{28A0092B-C50C-407E-A947-70E740481C1C}">
                <a14:useLocalDpi xmlns:a14="http://schemas.microsoft.com/office/drawing/2010/main" val="0"/>
              </a:ext>
            </a:extLst>
          </a:blip>
          <a:stretch>
            <a:fillRect/>
          </a:stretch>
        </p:blipFill>
        <p:spPr>
          <a:xfrm>
            <a:off x="8109418" y="2521966"/>
            <a:ext cx="1847198" cy="1530706"/>
          </a:xfrm>
          <a:prstGeom prst="rect">
            <a:avLst/>
          </a:prstGeom>
        </p:spPr>
      </p:pic>
      <p:sp>
        <p:nvSpPr>
          <p:cNvPr id="2" name="ZoneTexte 1"/>
          <p:cNvSpPr txBox="1"/>
          <p:nvPr>
            <p:custDataLst>
              <p:tags r:id="rId10"/>
            </p:custDataLst>
          </p:nvPr>
        </p:nvSpPr>
        <p:spPr>
          <a:xfrm>
            <a:off x="2655921" y="5157464"/>
            <a:ext cx="1715417"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Êtres vivants (</a:t>
            </a:r>
            <a:r>
              <a:rPr lang="fr-CA" sz="2200" b="1" dirty="0" smtClean="0">
                <a:solidFill>
                  <a:schemeClr val="tx1">
                    <a:lumMod val="50000"/>
                  </a:schemeClr>
                </a:solidFill>
                <a:latin typeface="Calibri" panose="020F0502020204030204" pitchFamily="34" charset="0"/>
              </a:rPr>
              <a:t>Biocénose</a:t>
            </a:r>
            <a:r>
              <a:rPr lang="fr-CA" sz="2200" dirty="0" smtClean="0">
                <a:solidFill>
                  <a:schemeClr val="tx1">
                    <a:lumMod val="50000"/>
                  </a:schemeClr>
                </a:solidFill>
                <a:latin typeface="Calibri" panose="020F0502020204030204" pitchFamily="34" charset="0"/>
              </a:rPr>
              <a:t>)</a:t>
            </a:r>
            <a:endParaRPr lang="fr-CA" sz="2200" dirty="0">
              <a:solidFill>
                <a:schemeClr val="tx1">
                  <a:lumMod val="50000"/>
                </a:schemeClr>
              </a:solidFill>
              <a:latin typeface="Calibri" panose="020F0502020204030204" pitchFamily="34" charset="0"/>
            </a:endParaRPr>
          </a:p>
        </p:txBody>
      </p:sp>
      <p:sp>
        <p:nvSpPr>
          <p:cNvPr id="16" name="ZoneTexte 15"/>
          <p:cNvSpPr txBox="1"/>
          <p:nvPr>
            <p:custDataLst>
              <p:tags r:id="rId11"/>
            </p:custDataLst>
          </p:nvPr>
        </p:nvSpPr>
        <p:spPr>
          <a:xfrm>
            <a:off x="8898369" y="4854970"/>
            <a:ext cx="1715417"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Milieux (</a:t>
            </a:r>
            <a:r>
              <a:rPr lang="fr-CA" sz="2200" b="1" dirty="0" smtClean="0">
                <a:solidFill>
                  <a:schemeClr val="tx1">
                    <a:lumMod val="50000"/>
                  </a:schemeClr>
                </a:solidFill>
                <a:latin typeface="Calibri" panose="020F0502020204030204" pitchFamily="34" charset="0"/>
              </a:rPr>
              <a:t>Biotope</a:t>
            </a:r>
            <a:r>
              <a:rPr lang="fr-CA" sz="2200" dirty="0" smtClean="0">
                <a:solidFill>
                  <a:schemeClr val="tx1">
                    <a:lumMod val="50000"/>
                  </a:schemeClr>
                </a:solidFill>
                <a:latin typeface="Calibri" panose="020F0502020204030204" pitchFamily="34" charset="0"/>
              </a:rPr>
              <a:t>)</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2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4503854" y="2851169"/>
            <a:ext cx="3181118" cy="2669270"/>
          </a:xfrm>
          <a:prstGeom prst="rect">
            <a:avLst/>
          </a:prstGeom>
        </p:spPr>
      </p:pic>
      <p:sp>
        <p:nvSpPr>
          <p:cNvPr id="13" name="Titre 12"/>
          <p:cNvSpPr>
            <a:spLocks noGrp="1"/>
          </p:cNvSpPr>
          <p:nvPr>
            <p:ph type="title"/>
            <p:custDataLst>
              <p:tags r:id="rId2"/>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
        <p:nvSpPr>
          <p:cNvPr id="14" name="Espace réservé du contenu 13"/>
          <p:cNvSpPr>
            <a:spLocks noGrp="1"/>
          </p:cNvSpPr>
          <p:nvPr>
            <p:ph idx="1"/>
            <p:custDataLst>
              <p:tags r:id="rId3"/>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Un exemple : l’écosystème marin du Saint-Laurent</a:t>
            </a:r>
          </a:p>
        </p:txBody>
      </p:sp>
      <p:graphicFrame>
        <p:nvGraphicFramePr>
          <p:cNvPr id="2" name="Diagramme 1"/>
          <p:cNvGraphicFramePr/>
          <p:nvPr>
            <p:custDataLst>
              <p:tags r:id="rId4"/>
            </p:custDataLst>
            <p:extLst>
              <p:ext uri="{D42A27DB-BD31-4B8C-83A1-F6EECF244321}">
                <p14:modId xmlns:p14="http://schemas.microsoft.com/office/powerpoint/2010/main" val="3144957213"/>
              </p:ext>
            </p:extLst>
          </p:nvPr>
        </p:nvGraphicFramePr>
        <p:xfrm>
          <a:off x="2280513" y="1468773"/>
          <a:ext cx="8128000"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162349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791E543C-F9B2-46FA-AEEF-A8603B42323C}"/>
                                            </p:graphicEl>
                                          </p:spTgt>
                                        </p:tgtEl>
                                        <p:attrNameLst>
                                          <p:attrName>style.visibility</p:attrName>
                                        </p:attrNameLst>
                                      </p:cBhvr>
                                      <p:to>
                                        <p:strVal val="visible"/>
                                      </p:to>
                                    </p:set>
                                    <p:animEffect transition="in" filter="fade">
                                      <p:cBhvr>
                                        <p:cTn id="17" dur="500"/>
                                        <p:tgtEl>
                                          <p:spTgt spid="2">
                                            <p:graphicEl>
                                              <a:dgm id="{791E543C-F9B2-46FA-AEEF-A8603B42323C}"/>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
                                            <p:graphicEl>
                                              <a:dgm id="{DD5324D8-5FD0-42B5-87DF-3C937C9556A0}"/>
                                            </p:graphicEl>
                                          </p:spTgt>
                                        </p:tgtEl>
                                        <p:attrNameLst>
                                          <p:attrName>style.visibility</p:attrName>
                                        </p:attrNameLst>
                                      </p:cBhvr>
                                      <p:to>
                                        <p:strVal val="visible"/>
                                      </p:to>
                                    </p:set>
                                    <p:animEffect transition="in" filter="fade">
                                      <p:cBhvr>
                                        <p:cTn id="20" dur="500"/>
                                        <p:tgtEl>
                                          <p:spTgt spid="2">
                                            <p:graphicEl>
                                              <a:dgm id="{DD5324D8-5FD0-42B5-87DF-3C937C9556A0}"/>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graphicEl>
                                              <a:dgm id="{78E4E502-29A4-48EA-8441-F5A131C628F0}"/>
                                            </p:graphicEl>
                                          </p:spTgt>
                                        </p:tgtEl>
                                        <p:attrNameLst>
                                          <p:attrName>style.visibility</p:attrName>
                                        </p:attrNameLst>
                                      </p:cBhvr>
                                      <p:to>
                                        <p:strVal val="visible"/>
                                      </p:to>
                                    </p:set>
                                    <p:animEffect transition="in" filter="fade">
                                      <p:cBhvr>
                                        <p:cTn id="25" dur="500"/>
                                        <p:tgtEl>
                                          <p:spTgt spid="2">
                                            <p:graphicEl>
                                              <a:dgm id="{78E4E502-29A4-48EA-8441-F5A131C628F0}"/>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graphicEl>
                                              <a:dgm id="{FDCB4807-8FFB-4170-B8E9-4A93243E8160}"/>
                                            </p:graphicEl>
                                          </p:spTgt>
                                        </p:tgtEl>
                                        <p:attrNameLst>
                                          <p:attrName>style.visibility</p:attrName>
                                        </p:attrNameLst>
                                      </p:cBhvr>
                                      <p:to>
                                        <p:strVal val="visible"/>
                                      </p:to>
                                    </p:set>
                                    <p:animEffect transition="in" filter="fade">
                                      <p:cBhvr>
                                        <p:cTn id="28" dur="500"/>
                                        <p:tgtEl>
                                          <p:spTgt spid="2">
                                            <p:graphicEl>
                                              <a:dgm id="{FDCB4807-8FFB-4170-B8E9-4A93243E8160}"/>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
                                            <p:graphicEl>
                                              <a:dgm id="{9E487DAB-EB47-48ED-84EF-852ECF2AAF25}"/>
                                            </p:graphicEl>
                                          </p:spTgt>
                                        </p:tgtEl>
                                        <p:attrNameLst>
                                          <p:attrName>style.visibility</p:attrName>
                                        </p:attrNameLst>
                                      </p:cBhvr>
                                      <p:to>
                                        <p:strVal val="visible"/>
                                      </p:to>
                                    </p:set>
                                    <p:animEffect transition="in" filter="fade">
                                      <p:cBhvr>
                                        <p:cTn id="33" dur="500"/>
                                        <p:tgtEl>
                                          <p:spTgt spid="2">
                                            <p:graphicEl>
                                              <a:dgm id="{9E487DAB-EB47-48ED-84EF-852ECF2AAF25}"/>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
                                            <p:graphicEl>
                                              <a:dgm id="{3DD490FC-13FD-4F28-B8CB-F4D97B6C05C2}"/>
                                            </p:graphicEl>
                                          </p:spTgt>
                                        </p:tgtEl>
                                        <p:attrNameLst>
                                          <p:attrName>style.visibility</p:attrName>
                                        </p:attrNameLst>
                                      </p:cBhvr>
                                      <p:to>
                                        <p:strVal val="visible"/>
                                      </p:to>
                                    </p:set>
                                    <p:animEffect transition="in" filter="fade">
                                      <p:cBhvr>
                                        <p:cTn id="36" dur="500"/>
                                        <p:tgtEl>
                                          <p:spTgt spid="2">
                                            <p:graphicEl>
                                              <a:dgm id="{3DD490FC-13FD-4F28-B8CB-F4D97B6C05C2}"/>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
                                            <p:graphicEl>
                                              <a:dgm id="{BB033CB5-2D16-487B-AB41-DFAF4D20B961}"/>
                                            </p:graphicEl>
                                          </p:spTgt>
                                        </p:tgtEl>
                                        <p:attrNameLst>
                                          <p:attrName>style.visibility</p:attrName>
                                        </p:attrNameLst>
                                      </p:cBhvr>
                                      <p:to>
                                        <p:strVal val="visible"/>
                                      </p:to>
                                    </p:set>
                                    <p:animEffect transition="in" filter="fade">
                                      <p:cBhvr>
                                        <p:cTn id="41" dur="500"/>
                                        <p:tgtEl>
                                          <p:spTgt spid="2">
                                            <p:graphicEl>
                                              <a:dgm id="{BB033CB5-2D16-487B-AB41-DFAF4D20B961}"/>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
                                            <p:graphicEl>
                                              <a:dgm id="{7B37432B-A275-4318-92A7-B23AD932EBB1}"/>
                                            </p:graphicEl>
                                          </p:spTgt>
                                        </p:tgtEl>
                                        <p:attrNameLst>
                                          <p:attrName>style.visibility</p:attrName>
                                        </p:attrNameLst>
                                      </p:cBhvr>
                                      <p:to>
                                        <p:strVal val="visible"/>
                                      </p:to>
                                    </p:set>
                                    <p:animEffect transition="in" filter="fade">
                                      <p:cBhvr>
                                        <p:cTn id="44" dur="500"/>
                                        <p:tgtEl>
                                          <p:spTgt spid="2">
                                            <p:graphicEl>
                                              <a:dgm id="{7B37432B-A275-4318-92A7-B23AD932EBB1}"/>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
                                            <p:graphicEl>
                                              <a:dgm id="{CF3F7EC3-BBBC-45C5-B3D5-C090C3012AC7}"/>
                                            </p:graphicEl>
                                          </p:spTgt>
                                        </p:tgtEl>
                                        <p:attrNameLst>
                                          <p:attrName>style.visibility</p:attrName>
                                        </p:attrNameLst>
                                      </p:cBhvr>
                                      <p:to>
                                        <p:strVal val="visible"/>
                                      </p:to>
                                    </p:set>
                                    <p:animEffect transition="in" filter="fade">
                                      <p:cBhvr>
                                        <p:cTn id="49" dur="500"/>
                                        <p:tgtEl>
                                          <p:spTgt spid="2">
                                            <p:graphicEl>
                                              <a:dgm id="{CF3F7EC3-BBBC-45C5-B3D5-C090C3012AC7}"/>
                                            </p:graphic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
                                            <p:graphicEl>
                                              <a:dgm id="{22CDB729-4AF7-4AFC-B77E-9465DC5E8D55}"/>
                                            </p:graphicEl>
                                          </p:spTgt>
                                        </p:tgtEl>
                                        <p:attrNameLst>
                                          <p:attrName>style.visibility</p:attrName>
                                        </p:attrNameLst>
                                      </p:cBhvr>
                                      <p:to>
                                        <p:strVal val="visible"/>
                                      </p:to>
                                    </p:set>
                                    <p:animEffect transition="in" filter="fade">
                                      <p:cBhvr>
                                        <p:cTn id="52" dur="500"/>
                                        <p:tgtEl>
                                          <p:spTgt spid="2">
                                            <p:graphicEl>
                                              <a:dgm id="{22CDB729-4AF7-4AFC-B77E-9465DC5E8D55}"/>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graphicEl>
                                              <a:dgm id="{51D353F7-C3B5-4F6A-B088-9E982C0BF8F5}"/>
                                            </p:graphicEl>
                                          </p:spTgt>
                                        </p:tgtEl>
                                        <p:attrNameLst>
                                          <p:attrName>style.visibility</p:attrName>
                                        </p:attrNameLst>
                                      </p:cBhvr>
                                      <p:to>
                                        <p:strVal val="visible"/>
                                      </p:to>
                                    </p:set>
                                    <p:animEffect transition="in" filter="fade">
                                      <p:cBhvr>
                                        <p:cTn id="57" dur="500"/>
                                        <p:tgtEl>
                                          <p:spTgt spid="2">
                                            <p:graphicEl>
                                              <a:dgm id="{51D353F7-C3B5-4F6A-B088-9E982C0BF8F5}"/>
                                            </p:graphic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graphicEl>
                                              <a:dgm id="{B174BAEC-1768-4D23-B508-F20148EA358A}"/>
                                            </p:graphicEl>
                                          </p:spTgt>
                                        </p:tgtEl>
                                        <p:attrNameLst>
                                          <p:attrName>style.visibility</p:attrName>
                                        </p:attrNameLst>
                                      </p:cBhvr>
                                      <p:to>
                                        <p:strVal val="visible"/>
                                      </p:to>
                                    </p:set>
                                    <p:animEffect transition="in" filter="fade">
                                      <p:cBhvr>
                                        <p:cTn id="60" dur="500"/>
                                        <p:tgtEl>
                                          <p:spTgt spid="2">
                                            <p:graphicEl>
                                              <a:dgm id="{B174BAEC-1768-4D23-B508-F20148EA358A}"/>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
                                            <p:graphicEl>
                                              <a:dgm id="{0C75A340-635C-4B00-A400-24DD874DF38E}"/>
                                            </p:graphicEl>
                                          </p:spTgt>
                                        </p:tgtEl>
                                        <p:attrNameLst>
                                          <p:attrName>style.visibility</p:attrName>
                                        </p:attrNameLst>
                                      </p:cBhvr>
                                      <p:to>
                                        <p:strVal val="visible"/>
                                      </p:to>
                                    </p:set>
                                    <p:animEffect transition="in" filter="fade">
                                      <p:cBhvr>
                                        <p:cTn id="65" dur="500"/>
                                        <p:tgtEl>
                                          <p:spTgt spid="2">
                                            <p:graphicEl>
                                              <a:dgm id="{0C75A340-635C-4B00-A400-24DD874DF38E}"/>
                                            </p:graphic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
                                            <p:graphicEl>
                                              <a:dgm id="{C42A222E-9040-4BB3-B0F8-86ECC276C39B}"/>
                                            </p:graphicEl>
                                          </p:spTgt>
                                        </p:tgtEl>
                                        <p:attrNameLst>
                                          <p:attrName>style.visibility</p:attrName>
                                        </p:attrNameLst>
                                      </p:cBhvr>
                                      <p:to>
                                        <p:strVal val="visible"/>
                                      </p:to>
                                    </p:set>
                                    <p:animEffect transition="in" filter="fade">
                                      <p:cBhvr>
                                        <p:cTn id="68" dur="500"/>
                                        <p:tgtEl>
                                          <p:spTgt spid="2">
                                            <p:graphicEl>
                                              <a:dgm id="{C42A222E-9040-4BB3-B0F8-86ECC276C39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La chaîne alimentaire :</a:t>
            </a:r>
          </a:p>
        </p:txBody>
      </p:sp>
      <p:graphicFrame>
        <p:nvGraphicFramePr>
          <p:cNvPr id="3" name="Diagramme 2"/>
          <p:cNvGraphicFramePr/>
          <p:nvPr>
            <p:custDataLst>
              <p:tags r:id="rId3"/>
            </p:custDataLst>
            <p:extLst>
              <p:ext uri="{D42A27DB-BD31-4B8C-83A1-F6EECF244321}">
                <p14:modId xmlns:p14="http://schemas.microsoft.com/office/powerpoint/2010/main" val="3953112942"/>
              </p:ext>
            </p:extLst>
          </p:nvPr>
        </p:nvGraphicFramePr>
        <p:xfrm>
          <a:off x="2053546" y="1091051"/>
          <a:ext cx="8128000" cy="5418667"/>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9" name="Rectangle 8"/>
          <p:cNvSpPr/>
          <p:nvPr>
            <p:custDataLst>
              <p:tags r:id="rId4"/>
            </p:custDataLst>
          </p:nvPr>
        </p:nvSpPr>
        <p:spPr>
          <a:xfrm>
            <a:off x="5784702" y="1385883"/>
            <a:ext cx="982816" cy="9828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fr-CA" sz="3600" kern="1200" dirty="0"/>
          </a:p>
        </p:txBody>
      </p:sp>
      <p:sp>
        <p:nvSpPr>
          <p:cNvPr id="12" name="Rectangle 11"/>
          <p:cNvSpPr/>
          <p:nvPr>
            <p:custDataLst>
              <p:tags r:id="rId5"/>
            </p:custDataLst>
          </p:nvPr>
        </p:nvSpPr>
        <p:spPr>
          <a:xfrm>
            <a:off x="5604592" y="2937592"/>
            <a:ext cx="982816" cy="9828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endParaRPr lang="fr-CA" sz="1900" kern="1200"/>
          </a:p>
        </p:txBody>
      </p:sp>
      <p:pic>
        <p:nvPicPr>
          <p:cNvPr id="19" name="Image 18"/>
          <p:cNvPicPr>
            <a:picLocks noChangeAspect="1"/>
          </p:cNvPicPr>
          <p:nvPr>
            <p:custDataLst>
              <p:tags r:id="rId6"/>
            </p:custDataLst>
          </p:nvPr>
        </p:nvPicPr>
        <p:blipFill>
          <a:blip r:embed="rId26" cstate="print">
            <a:extLst>
              <a:ext uri="{28A0092B-C50C-407E-A947-70E740481C1C}">
                <a14:useLocalDpi xmlns:a14="http://schemas.microsoft.com/office/drawing/2010/main" val="0"/>
              </a:ext>
            </a:extLst>
          </a:blip>
          <a:stretch>
            <a:fillRect/>
          </a:stretch>
        </p:blipFill>
        <p:spPr>
          <a:xfrm>
            <a:off x="5540964" y="3694409"/>
            <a:ext cx="985443" cy="968125"/>
          </a:xfrm>
          <a:prstGeom prst="rect">
            <a:avLst/>
          </a:prstGeom>
        </p:spPr>
      </p:pic>
      <p:pic>
        <p:nvPicPr>
          <p:cNvPr id="32" name="Image 31"/>
          <p:cNvPicPr>
            <a:picLocks noChangeAspect="1"/>
          </p:cNvPicPr>
          <p:nvPr>
            <p:custDataLst>
              <p:tags r:id="rId7"/>
            </p:custDataLst>
          </p:nvPr>
        </p:nvPicPr>
        <p:blipFill>
          <a:blip r:embed="rId27" cstate="print">
            <a:extLst>
              <a:ext uri="{28A0092B-C50C-407E-A947-70E740481C1C}">
                <a14:useLocalDpi xmlns:a14="http://schemas.microsoft.com/office/drawing/2010/main" val="0"/>
              </a:ext>
            </a:extLst>
          </a:blip>
          <a:stretch>
            <a:fillRect/>
          </a:stretch>
        </p:blipFill>
        <p:spPr>
          <a:xfrm>
            <a:off x="5869799" y="1424826"/>
            <a:ext cx="870012" cy="799304"/>
          </a:xfrm>
          <a:prstGeom prst="rect">
            <a:avLst/>
          </a:prstGeom>
        </p:spPr>
      </p:pic>
      <p:pic>
        <p:nvPicPr>
          <p:cNvPr id="59" name="Image 58"/>
          <p:cNvPicPr>
            <a:picLocks noChangeAspect="1"/>
          </p:cNvPicPr>
          <p:nvPr>
            <p:custDataLst>
              <p:tags r:id="rId8"/>
            </p:custDataLst>
          </p:nvPr>
        </p:nvPicPr>
        <p:blipFill>
          <a:blip r:embed="rId28" cstate="print">
            <a:extLst>
              <a:ext uri="{28A0092B-C50C-407E-A947-70E740481C1C}">
                <a14:useLocalDpi xmlns:a14="http://schemas.microsoft.com/office/drawing/2010/main" val="0"/>
              </a:ext>
            </a:extLst>
          </a:blip>
          <a:stretch>
            <a:fillRect/>
          </a:stretch>
        </p:blipFill>
        <p:spPr>
          <a:xfrm>
            <a:off x="5487928" y="2310236"/>
            <a:ext cx="1099480" cy="619390"/>
          </a:xfrm>
          <a:prstGeom prst="rect">
            <a:avLst/>
          </a:prstGeom>
        </p:spPr>
      </p:pic>
      <p:pic>
        <p:nvPicPr>
          <p:cNvPr id="60" name="Image 59"/>
          <p:cNvPicPr>
            <a:picLocks noChangeAspect="1"/>
          </p:cNvPicPr>
          <p:nvPr>
            <p:custDataLst>
              <p:tags r:id="rId9"/>
            </p:custDataLst>
          </p:nvPr>
        </p:nvPicPr>
        <p:blipFill>
          <a:blip r:embed="rId29" cstate="print">
            <a:extLst>
              <a:ext uri="{28A0092B-C50C-407E-A947-70E740481C1C}">
                <a14:useLocalDpi xmlns:a14="http://schemas.microsoft.com/office/drawing/2010/main" val="0"/>
              </a:ext>
            </a:extLst>
          </a:blip>
          <a:stretch>
            <a:fillRect/>
          </a:stretch>
        </p:blipFill>
        <p:spPr>
          <a:xfrm>
            <a:off x="5984488" y="3024934"/>
            <a:ext cx="803018" cy="889873"/>
          </a:xfrm>
          <a:prstGeom prst="rect">
            <a:avLst/>
          </a:prstGeom>
        </p:spPr>
      </p:pic>
      <p:pic>
        <p:nvPicPr>
          <p:cNvPr id="2" name="Image 1"/>
          <p:cNvPicPr>
            <a:picLocks noChangeAspect="1"/>
          </p:cNvPicPr>
          <p:nvPr>
            <p:custDataLst>
              <p:tags r:id="rId10"/>
            </p:custDataLst>
          </p:nvPr>
        </p:nvPicPr>
        <p:blipFill>
          <a:blip r:embed="rId30">
            <a:extLst>
              <a:ext uri="{28A0092B-C50C-407E-A947-70E740481C1C}">
                <a14:useLocalDpi xmlns:a14="http://schemas.microsoft.com/office/drawing/2010/main" val="0"/>
              </a:ext>
            </a:extLst>
          </a:blip>
          <a:stretch>
            <a:fillRect/>
          </a:stretch>
        </p:blipFill>
        <p:spPr>
          <a:xfrm>
            <a:off x="5649920" y="5479693"/>
            <a:ext cx="611079" cy="801770"/>
          </a:xfrm>
          <a:prstGeom prst="rect">
            <a:avLst/>
          </a:prstGeom>
        </p:spPr>
      </p:pic>
      <p:sp>
        <p:nvSpPr>
          <p:cNvPr id="5" name="Flèche courbée vers la gauche 4"/>
          <p:cNvSpPr/>
          <p:nvPr>
            <p:custDataLst>
              <p:tags r:id="rId11"/>
            </p:custDataLst>
          </p:nvPr>
        </p:nvSpPr>
        <p:spPr>
          <a:xfrm flipV="1">
            <a:off x="7267212" y="1166145"/>
            <a:ext cx="1973233" cy="5112331"/>
          </a:xfrm>
          <a:prstGeom prst="curvedLeftArrow">
            <a:avLst>
              <a:gd name="adj1" fmla="val 28871"/>
              <a:gd name="adj2" fmla="val 50000"/>
              <a:gd name="adj3" fmla="val 25952"/>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CA">
              <a:solidFill>
                <a:schemeClr val="tx1"/>
              </a:solidFill>
            </a:endParaRPr>
          </a:p>
        </p:txBody>
      </p:sp>
      <p:sp>
        <p:nvSpPr>
          <p:cNvPr id="6" name="ZoneTexte 5"/>
          <p:cNvSpPr txBox="1"/>
          <p:nvPr>
            <p:custDataLst>
              <p:tags r:id="rId12"/>
            </p:custDataLst>
          </p:nvPr>
        </p:nvSpPr>
        <p:spPr>
          <a:xfrm>
            <a:off x="1280288" y="1676405"/>
            <a:ext cx="1651205" cy="400110"/>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Producteurs </a:t>
            </a:r>
            <a:endParaRPr lang="fr-CA" dirty="0">
              <a:solidFill>
                <a:schemeClr val="tx1">
                  <a:lumMod val="50000"/>
                </a:schemeClr>
              </a:solidFill>
              <a:latin typeface="Calibri" panose="020F0502020204030204" pitchFamily="34" charset="0"/>
            </a:endParaRPr>
          </a:p>
        </p:txBody>
      </p:sp>
      <p:sp>
        <p:nvSpPr>
          <p:cNvPr id="16" name="ZoneTexte 15"/>
          <p:cNvSpPr txBox="1"/>
          <p:nvPr>
            <p:custDataLst>
              <p:tags r:id="rId13"/>
            </p:custDataLst>
          </p:nvPr>
        </p:nvSpPr>
        <p:spPr>
          <a:xfrm>
            <a:off x="9213400" y="1986947"/>
            <a:ext cx="1413697" cy="400110"/>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Herbivores</a:t>
            </a:r>
            <a:endParaRPr lang="fr-CA" dirty="0">
              <a:solidFill>
                <a:schemeClr val="tx1">
                  <a:lumMod val="50000"/>
                </a:schemeClr>
              </a:solidFill>
              <a:latin typeface="Calibri" panose="020F0502020204030204" pitchFamily="34" charset="0"/>
            </a:endParaRPr>
          </a:p>
        </p:txBody>
      </p:sp>
      <p:sp>
        <p:nvSpPr>
          <p:cNvPr id="17" name="ZoneTexte 16"/>
          <p:cNvSpPr txBox="1"/>
          <p:nvPr>
            <p:custDataLst>
              <p:tags r:id="rId14"/>
            </p:custDataLst>
          </p:nvPr>
        </p:nvSpPr>
        <p:spPr>
          <a:xfrm>
            <a:off x="1393173" y="3372972"/>
            <a:ext cx="2093583" cy="707886"/>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Consommateurs primaires</a:t>
            </a:r>
            <a:endParaRPr lang="fr-CA" sz="2000" dirty="0">
              <a:solidFill>
                <a:schemeClr val="tx1">
                  <a:lumMod val="50000"/>
                </a:schemeClr>
              </a:solidFill>
              <a:latin typeface="Calibri" panose="020F0502020204030204" pitchFamily="34" charset="0"/>
            </a:endParaRPr>
          </a:p>
        </p:txBody>
      </p:sp>
      <p:sp>
        <p:nvSpPr>
          <p:cNvPr id="18" name="ZoneTexte 17"/>
          <p:cNvSpPr txBox="1"/>
          <p:nvPr>
            <p:custDataLst>
              <p:tags r:id="rId15"/>
            </p:custDataLst>
          </p:nvPr>
        </p:nvSpPr>
        <p:spPr>
          <a:xfrm>
            <a:off x="8470593" y="3728544"/>
            <a:ext cx="2051812" cy="707886"/>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Consommateurs secondaires</a:t>
            </a:r>
            <a:endParaRPr lang="fr-CA" sz="2000" dirty="0">
              <a:solidFill>
                <a:schemeClr val="tx1">
                  <a:lumMod val="50000"/>
                </a:schemeClr>
              </a:solidFill>
              <a:latin typeface="Calibri" panose="020F0502020204030204" pitchFamily="34" charset="0"/>
            </a:endParaRPr>
          </a:p>
        </p:txBody>
      </p:sp>
      <p:sp>
        <p:nvSpPr>
          <p:cNvPr id="20" name="ZoneTexte 19"/>
          <p:cNvSpPr txBox="1"/>
          <p:nvPr>
            <p:custDataLst>
              <p:tags r:id="rId16"/>
            </p:custDataLst>
          </p:nvPr>
        </p:nvSpPr>
        <p:spPr>
          <a:xfrm>
            <a:off x="10246658" y="5439084"/>
            <a:ext cx="1852427" cy="400110"/>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Décomposeurs</a:t>
            </a:r>
            <a:endParaRPr lang="fr-CA" dirty="0">
              <a:solidFill>
                <a:schemeClr val="tx1">
                  <a:lumMod val="50000"/>
                </a:schemeClr>
              </a:solidFill>
              <a:latin typeface="Calibri" panose="020F0502020204030204" pitchFamily="34" charset="0"/>
            </a:endParaRPr>
          </a:p>
        </p:txBody>
      </p:sp>
      <p:pic>
        <p:nvPicPr>
          <p:cNvPr id="7" name="Image 6"/>
          <p:cNvPicPr>
            <a:picLocks noChangeAspect="1"/>
          </p:cNvPicPr>
          <p:nvPr>
            <p:custDataLst>
              <p:tags r:id="rId17"/>
            </p:custDataLst>
          </p:nvPr>
        </p:nvPicPr>
        <p:blipFill>
          <a:blip r:embed="rId31" cstate="print">
            <a:extLst>
              <a:ext uri="{28A0092B-C50C-407E-A947-70E740481C1C}">
                <a14:useLocalDpi xmlns:a14="http://schemas.microsoft.com/office/drawing/2010/main" val="0"/>
              </a:ext>
            </a:extLst>
          </a:blip>
          <a:stretch>
            <a:fillRect/>
          </a:stretch>
        </p:blipFill>
        <p:spPr>
          <a:xfrm>
            <a:off x="5751153" y="4717615"/>
            <a:ext cx="982816" cy="638324"/>
          </a:xfrm>
          <a:prstGeom prst="rect">
            <a:avLst/>
          </a:prstGeom>
        </p:spPr>
      </p:pic>
      <p:sp>
        <p:nvSpPr>
          <p:cNvPr id="21" name="ZoneTexte 20"/>
          <p:cNvSpPr txBox="1"/>
          <p:nvPr>
            <p:custDataLst>
              <p:tags r:id="rId18"/>
            </p:custDataLst>
          </p:nvPr>
        </p:nvSpPr>
        <p:spPr>
          <a:xfrm>
            <a:off x="649346" y="5162085"/>
            <a:ext cx="1456544" cy="707886"/>
          </a:xfrm>
          <a:prstGeom prst="rect">
            <a:avLst/>
          </a:prstGeom>
          <a:noFill/>
        </p:spPr>
        <p:txBody>
          <a:bodyPr wrap="square" rtlCol="0">
            <a:spAutoFit/>
          </a:bodyPr>
          <a:lstStyle/>
          <a:p>
            <a:r>
              <a:rPr lang="fr-CA" sz="2000" dirty="0" smtClean="0">
                <a:solidFill>
                  <a:schemeClr val="tx1">
                    <a:lumMod val="50000"/>
                  </a:schemeClr>
                </a:solidFill>
                <a:latin typeface="Calibri" panose="020F0502020204030204" pitchFamily="34" charset="0"/>
              </a:rPr>
              <a:t>Les super prédateurs</a:t>
            </a:r>
            <a:endParaRPr lang="fr-CA" sz="20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4235351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00052 -2.22222E-6 L -0.34597 0.12639 " pathEditMode="relative" rAng="0" ptsTypes="AA">
                                      <p:cBhvr>
                                        <p:cTn id="11" dur="2000" fill="hold"/>
                                        <p:tgtEl>
                                          <p:spTgt spid="32"/>
                                        </p:tgtEl>
                                        <p:attrNameLst>
                                          <p:attrName>ppt_x</p:attrName>
                                          <p:attrName>ppt_y</p:attrName>
                                        </p:attrNameLst>
                                      </p:cBhvr>
                                      <p:rCtr x="-17279" y="6319"/>
                                    </p:animMotion>
                                  </p:childTnLst>
                                </p:cTn>
                              </p:par>
                              <p:par>
                                <p:cTn id="12" presetID="10" presetClass="exit" presetSubtype="0" fill="hold" nodeType="withEffect">
                                  <p:stCondLst>
                                    <p:cond delay="0"/>
                                  </p:stCondLst>
                                  <p:childTnLst>
                                    <p:animEffect transition="out" filter="fade">
                                      <p:cBhvr>
                                        <p:cTn id="13" dur="500"/>
                                        <p:tgtEl>
                                          <p:spTgt spid="14">
                                            <p:txEl>
                                              <p:pRg st="0" end="0"/>
                                            </p:txEl>
                                          </p:spTgt>
                                        </p:tgtEl>
                                      </p:cBhvr>
                                    </p:animEffect>
                                    <p:set>
                                      <p:cBhvr>
                                        <p:cTn id="14" dur="1" fill="hold">
                                          <p:stCondLst>
                                            <p:cond delay="499"/>
                                          </p:stCondLst>
                                        </p:cTn>
                                        <p:tgtEl>
                                          <p:spTgt spid="14">
                                            <p:txEl>
                                              <p:pRg st="0" end="0"/>
                                            </p:txEl>
                                          </p:spTgt>
                                        </p:tgtEl>
                                        <p:attrNameLst>
                                          <p:attrName>style.visibility</p:attrName>
                                        </p:attrNameLst>
                                      </p:cBhvr>
                                      <p:to>
                                        <p:strVal val="hidden"/>
                                      </p:to>
                                    </p:se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2.29167E-6 -4.44444E-6 L 0.42422 -0.07268 " pathEditMode="relative" rAng="0" ptsTypes="AA">
                                      <p:cBhvr>
                                        <p:cTn id="21" dur="2000" fill="hold"/>
                                        <p:tgtEl>
                                          <p:spTgt spid="59"/>
                                        </p:tgtEl>
                                        <p:attrNameLst>
                                          <p:attrName>ppt_x</p:attrName>
                                          <p:attrName>ppt_y</p:attrName>
                                        </p:attrNameLst>
                                      </p:cBhvr>
                                      <p:rCtr x="21211" y="-3634"/>
                                    </p:animMotion>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4.375E-6 -2.59259E-6 L -0.25794 0.09097 " pathEditMode="relative" rAng="0" ptsTypes="AA">
                                      <p:cBhvr>
                                        <p:cTn id="28" dur="2000" fill="hold"/>
                                        <p:tgtEl>
                                          <p:spTgt spid="60"/>
                                        </p:tgtEl>
                                        <p:attrNameLst>
                                          <p:attrName>ppt_x</p:attrName>
                                          <p:attrName>ppt_y</p:attrName>
                                        </p:attrNameLst>
                                      </p:cBhvr>
                                      <p:rCtr x="-12513" y="4583"/>
                                    </p:animMotion>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1.66667E-6 7.40741E-7 L 0.41758 -0.0125 " pathEditMode="relative" rAng="0" ptsTypes="AA">
                                      <p:cBhvr>
                                        <p:cTn id="35" dur="2000" fill="hold"/>
                                        <p:tgtEl>
                                          <p:spTgt spid="19"/>
                                        </p:tgtEl>
                                        <p:attrNameLst>
                                          <p:attrName>ppt_x</p:attrName>
                                          <p:attrName>ppt_y</p:attrName>
                                        </p:attrNameLst>
                                      </p:cBhvr>
                                      <p:rCtr x="20872" y="-625"/>
                                    </p:animMotion>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8.33333E-7 -7.40741E-7 L -0.29688 0.06458 " pathEditMode="relative" rAng="0" ptsTypes="AA">
                                      <p:cBhvr>
                                        <p:cTn id="42" dur="2000" fill="hold"/>
                                        <p:tgtEl>
                                          <p:spTgt spid="7"/>
                                        </p:tgtEl>
                                        <p:attrNameLst>
                                          <p:attrName>ppt_x</p:attrName>
                                          <p:attrName>ppt_y</p:attrName>
                                        </p:attrNameLst>
                                      </p:cBhvr>
                                      <p:rCtr x="-14844" y="3218"/>
                                    </p:animMotion>
                                  </p:childTnLst>
                                </p:cTn>
                              </p:par>
                              <p:par>
                                <p:cTn id="43" presetID="10"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nodeType="clickEffect">
                                  <p:stCondLst>
                                    <p:cond delay="0"/>
                                  </p:stCondLst>
                                  <p:childTnLst>
                                    <p:animMotion origin="layout" path="M -1.45833E-6 2.59259E-6 L 0.33307 -0.03843 " pathEditMode="relative" rAng="0" ptsTypes="AA">
                                      <p:cBhvr>
                                        <p:cTn id="49" dur="2000" fill="hold"/>
                                        <p:tgtEl>
                                          <p:spTgt spid="2"/>
                                        </p:tgtEl>
                                        <p:attrNameLst>
                                          <p:attrName>ppt_x</p:attrName>
                                          <p:attrName>ppt_y</p:attrName>
                                        </p:attrNameLst>
                                      </p:cBhvr>
                                      <p:rCtr x="16654" y="-1921"/>
                                    </p:animMotion>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26" presetClass="emph" presetSubtype="0" fill="hold" grpId="0" nodeType="clickEffect">
                                  <p:stCondLst>
                                    <p:cond delay="0"/>
                                  </p:stCondLst>
                                  <p:childTnLst>
                                    <p:animEffect transition="out" filter="fade">
                                      <p:cBhvr>
                                        <p:cTn id="56" dur="1000" tmFilter="0, 0; .2, .5; .8, .5; 1, 0"/>
                                        <p:tgtEl>
                                          <p:spTgt spid="3">
                                            <p:graphicEl>
                                              <a:dgm id="{920F2025-5FB0-4481-901C-03841D84C2FE}"/>
                                            </p:graphicEl>
                                          </p:spTgt>
                                        </p:tgtEl>
                                      </p:cBhvr>
                                    </p:animEffect>
                                    <p:animScale>
                                      <p:cBhvr>
                                        <p:cTn id="57" dur="500" autoRev="1" fill="hold"/>
                                        <p:tgtEl>
                                          <p:spTgt spid="3">
                                            <p:graphicEl>
                                              <a:dgm id="{920F2025-5FB0-4481-901C-03841D84C2FE}"/>
                                            </p:graphicEl>
                                          </p:spTgt>
                                        </p:tgtEl>
                                      </p:cBhvr>
                                      <p:by x="105000" y="105000"/>
                                    </p:animScale>
                                  </p:childTnLst>
                                </p:cTn>
                              </p:par>
                              <p:par>
                                <p:cTn id="58" presetID="10" presetClass="exit" presetSubtype="0" fill="hold" grpId="1" nodeType="withEffect">
                                  <p:stCondLst>
                                    <p:cond delay="0"/>
                                  </p:stCondLst>
                                  <p:childTnLst>
                                    <p:animEffect transition="out" filter="fade">
                                      <p:cBhvr>
                                        <p:cTn id="59" dur="500"/>
                                        <p:tgtEl>
                                          <p:spTgt spid="6"/>
                                        </p:tgtEl>
                                      </p:cBhvr>
                                    </p:animEffect>
                                    <p:set>
                                      <p:cBhvr>
                                        <p:cTn id="60" dur="1" fill="hold">
                                          <p:stCondLst>
                                            <p:cond delay="499"/>
                                          </p:stCondLst>
                                        </p:cTn>
                                        <p:tgtEl>
                                          <p:spTgt spid="6"/>
                                        </p:tgtEl>
                                        <p:attrNameLst>
                                          <p:attrName>style.visibility</p:attrName>
                                        </p:attrNameLst>
                                      </p:cBhvr>
                                      <p:to>
                                        <p:strVal val="hidden"/>
                                      </p:to>
                                    </p:set>
                                  </p:childTnLst>
                                </p:cTn>
                              </p:par>
                              <p:par>
                                <p:cTn id="61" presetID="42" presetClass="path" presetSubtype="0" accel="50000" decel="50000" fill="hold" nodeType="withEffect">
                                  <p:stCondLst>
                                    <p:cond delay="0"/>
                                  </p:stCondLst>
                                  <p:childTnLst>
                                    <p:animMotion origin="layout" path="M 2.5E-6 -2.22222E-6 L -0.34597 0.12639 " pathEditMode="relative" rAng="0" ptsTypes="AA">
                                      <p:cBhvr>
                                        <p:cTn id="62" dur="2000" spd="-100000" fill="hold"/>
                                        <p:tgtEl>
                                          <p:spTgt spid="32"/>
                                        </p:tgtEl>
                                        <p:attrNameLst>
                                          <p:attrName>ppt_x</p:attrName>
                                          <p:attrName>ppt_y</p:attrName>
                                        </p:attrNameLst>
                                      </p:cBhvr>
                                      <p:rCtr x="-17305" y="6319"/>
                                    </p:animMotion>
                                  </p:childTnLst>
                                </p:cTn>
                              </p:par>
                              <p:par>
                                <p:cTn id="63" presetID="26" presetClass="emph" presetSubtype="0" fill="hold" grpId="0" nodeType="withEffect">
                                  <p:stCondLst>
                                    <p:cond delay="0"/>
                                  </p:stCondLst>
                                  <p:childTnLst>
                                    <p:animEffect transition="out" filter="fade">
                                      <p:cBhvr>
                                        <p:cTn id="64" dur="500" tmFilter="0, 0; .2, .5; .8, .5; 1, 0"/>
                                        <p:tgtEl>
                                          <p:spTgt spid="3">
                                            <p:graphicEl>
                                              <a:dgm id="{616A1D44-1C39-44AE-B854-1D99DE778F6E}"/>
                                            </p:graphicEl>
                                          </p:spTgt>
                                        </p:tgtEl>
                                      </p:cBhvr>
                                    </p:animEffect>
                                    <p:animScale>
                                      <p:cBhvr>
                                        <p:cTn id="65" dur="250" autoRev="1" fill="hold"/>
                                        <p:tgtEl>
                                          <p:spTgt spid="3">
                                            <p:graphicEl>
                                              <a:dgm id="{616A1D44-1C39-44AE-B854-1D99DE778F6E}"/>
                                            </p:graphicEl>
                                          </p:spTgt>
                                        </p:tgtEl>
                                      </p:cBhvr>
                                      <p:by x="105000" y="105000"/>
                                    </p:animScale>
                                  </p:childTnLst>
                                </p:cTn>
                              </p:par>
                              <p:par>
                                <p:cTn id="66" presetID="26" presetClass="emph" presetSubtype="0" fill="hold" grpId="0" nodeType="withEffect">
                                  <p:stCondLst>
                                    <p:cond delay="0"/>
                                  </p:stCondLst>
                                  <p:childTnLst>
                                    <p:animEffect transition="out" filter="fade">
                                      <p:cBhvr>
                                        <p:cTn id="67" dur="1000" tmFilter="0, 0; .2, .5; .8, .5; 1, 0"/>
                                        <p:tgtEl>
                                          <p:spTgt spid="3">
                                            <p:graphicEl>
                                              <a:dgm id="{97316E5F-3163-45FF-8AB3-4D684E056CBF}"/>
                                            </p:graphicEl>
                                          </p:spTgt>
                                        </p:tgtEl>
                                      </p:cBhvr>
                                    </p:animEffect>
                                    <p:animScale>
                                      <p:cBhvr>
                                        <p:cTn id="68" dur="500" autoRev="1" fill="hold"/>
                                        <p:tgtEl>
                                          <p:spTgt spid="3">
                                            <p:graphicEl>
                                              <a:dgm id="{97316E5F-3163-45FF-8AB3-4D684E056CBF}"/>
                                            </p:graphicEl>
                                          </p:spTgt>
                                        </p:tgtEl>
                                      </p:cBhvr>
                                      <p:by x="105000" y="105000"/>
                                    </p:animScale>
                                  </p:childTnLst>
                                </p:cTn>
                              </p:par>
                              <p:par>
                                <p:cTn id="69" presetID="10" presetClass="exit" presetSubtype="0" fill="hold" grpId="1" nodeType="withEffect">
                                  <p:stCondLst>
                                    <p:cond delay="0"/>
                                  </p:stCondLst>
                                  <p:childTnLst>
                                    <p:animEffect transition="out" filter="fade">
                                      <p:cBhvr>
                                        <p:cTn id="70" dur="500"/>
                                        <p:tgtEl>
                                          <p:spTgt spid="16"/>
                                        </p:tgtEl>
                                      </p:cBhvr>
                                    </p:animEffect>
                                    <p:set>
                                      <p:cBhvr>
                                        <p:cTn id="71" dur="1" fill="hold">
                                          <p:stCondLst>
                                            <p:cond delay="499"/>
                                          </p:stCondLst>
                                        </p:cTn>
                                        <p:tgtEl>
                                          <p:spTgt spid="16"/>
                                        </p:tgtEl>
                                        <p:attrNameLst>
                                          <p:attrName>style.visibility</p:attrName>
                                        </p:attrNameLst>
                                      </p:cBhvr>
                                      <p:to>
                                        <p:strVal val="hidden"/>
                                      </p:to>
                                    </p:set>
                                  </p:childTnLst>
                                </p:cTn>
                              </p:par>
                              <p:par>
                                <p:cTn id="72" presetID="42" presetClass="path" presetSubtype="0" accel="50000" decel="50000" fill="hold" nodeType="withEffect">
                                  <p:stCondLst>
                                    <p:cond delay="0"/>
                                  </p:stCondLst>
                                  <p:childTnLst>
                                    <p:animMotion origin="layout" path="M -2.29167E-6 -4.44444E-6 L 0.42422 -0.07268 " pathEditMode="relative" rAng="0" ptsTypes="AA">
                                      <p:cBhvr>
                                        <p:cTn id="73" dur="2000" spd="-100000" fill="hold"/>
                                        <p:tgtEl>
                                          <p:spTgt spid="59"/>
                                        </p:tgtEl>
                                        <p:attrNameLst>
                                          <p:attrName>ppt_x</p:attrName>
                                          <p:attrName>ppt_y</p:attrName>
                                        </p:attrNameLst>
                                      </p:cBhvr>
                                      <p:rCtr x="21211" y="-3634"/>
                                    </p:animMotion>
                                  </p:childTnLst>
                                </p:cTn>
                              </p:par>
                              <p:par>
                                <p:cTn id="74" presetID="26" presetClass="emph" presetSubtype="0" fill="hold" grpId="0" nodeType="withEffect">
                                  <p:stCondLst>
                                    <p:cond delay="0"/>
                                  </p:stCondLst>
                                  <p:childTnLst>
                                    <p:animEffect transition="out" filter="fade">
                                      <p:cBhvr>
                                        <p:cTn id="75" dur="500" tmFilter="0, 0; .2, .5; .8, .5; 1, 0"/>
                                        <p:tgtEl>
                                          <p:spTgt spid="3">
                                            <p:graphicEl>
                                              <a:dgm id="{91A877B7-A8B8-49F7-8DA1-DD6037D21C7E}"/>
                                            </p:graphicEl>
                                          </p:spTgt>
                                        </p:tgtEl>
                                      </p:cBhvr>
                                    </p:animEffect>
                                    <p:animScale>
                                      <p:cBhvr>
                                        <p:cTn id="76" dur="250" autoRev="1" fill="hold"/>
                                        <p:tgtEl>
                                          <p:spTgt spid="3">
                                            <p:graphicEl>
                                              <a:dgm id="{91A877B7-A8B8-49F7-8DA1-DD6037D21C7E}"/>
                                            </p:graphicEl>
                                          </p:spTgt>
                                        </p:tgtEl>
                                      </p:cBhvr>
                                      <p:by x="105000" y="105000"/>
                                    </p:animScale>
                                  </p:childTnLst>
                                </p:cTn>
                              </p:par>
                              <p:par>
                                <p:cTn id="77" presetID="26" presetClass="emph" presetSubtype="0" fill="hold" grpId="0" nodeType="withEffect">
                                  <p:stCondLst>
                                    <p:cond delay="0"/>
                                  </p:stCondLst>
                                  <p:childTnLst>
                                    <p:animEffect transition="out" filter="fade">
                                      <p:cBhvr>
                                        <p:cTn id="78" dur="1000" tmFilter="0, 0; .2, .5; .8, .5; 1, 0"/>
                                        <p:tgtEl>
                                          <p:spTgt spid="3">
                                            <p:graphicEl>
                                              <a:dgm id="{C4DE1C0D-1AB3-45D4-9F27-11E8C2B792B7}"/>
                                            </p:graphicEl>
                                          </p:spTgt>
                                        </p:tgtEl>
                                      </p:cBhvr>
                                    </p:animEffect>
                                    <p:animScale>
                                      <p:cBhvr>
                                        <p:cTn id="79" dur="500" autoRev="1" fill="hold"/>
                                        <p:tgtEl>
                                          <p:spTgt spid="3">
                                            <p:graphicEl>
                                              <a:dgm id="{C4DE1C0D-1AB3-45D4-9F27-11E8C2B792B7}"/>
                                            </p:graphicEl>
                                          </p:spTgt>
                                        </p:tgtEl>
                                      </p:cBhvr>
                                      <p:by x="105000" y="105000"/>
                                    </p:animScale>
                                  </p:childTnLst>
                                </p:cTn>
                              </p:par>
                              <p:par>
                                <p:cTn id="80" presetID="10" presetClass="exit" presetSubtype="0" fill="hold" grpId="1" nodeType="withEffect">
                                  <p:stCondLst>
                                    <p:cond delay="0"/>
                                  </p:stCondLst>
                                  <p:childTnLst>
                                    <p:animEffect transition="out" filter="fade">
                                      <p:cBhvr>
                                        <p:cTn id="81" dur="500"/>
                                        <p:tgtEl>
                                          <p:spTgt spid="17"/>
                                        </p:tgtEl>
                                      </p:cBhvr>
                                    </p:animEffect>
                                    <p:set>
                                      <p:cBhvr>
                                        <p:cTn id="82" dur="1" fill="hold">
                                          <p:stCondLst>
                                            <p:cond delay="499"/>
                                          </p:stCondLst>
                                        </p:cTn>
                                        <p:tgtEl>
                                          <p:spTgt spid="17"/>
                                        </p:tgtEl>
                                        <p:attrNameLst>
                                          <p:attrName>style.visibility</p:attrName>
                                        </p:attrNameLst>
                                      </p:cBhvr>
                                      <p:to>
                                        <p:strVal val="hidden"/>
                                      </p:to>
                                    </p:set>
                                  </p:childTnLst>
                                </p:cTn>
                              </p:par>
                              <p:par>
                                <p:cTn id="83" presetID="42" presetClass="path" presetSubtype="0" accel="50000" decel="50000" fill="hold" nodeType="withEffect">
                                  <p:stCondLst>
                                    <p:cond delay="0"/>
                                  </p:stCondLst>
                                  <p:childTnLst>
                                    <p:animMotion origin="layout" path="M -0.00313 0.00023 L -0.26133 0.09097 " pathEditMode="relative" rAng="0" ptsTypes="AA">
                                      <p:cBhvr>
                                        <p:cTn id="84" dur="2000" spd="-100000" fill="hold"/>
                                        <p:tgtEl>
                                          <p:spTgt spid="60"/>
                                        </p:tgtEl>
                                        <p:attrNameLst>
                                          <p:attrName>ppt_x</p:attrName>
                                          <p:attrName>ppt_y</p:attrName>
                                        </p:attrNameLst>
                                      </p:cBhvr>
                                      <p:rCtr x="-12917" y="4537"/>
                                    </p:animMotion>
                                  </p:childTnLst>
                                </p:cTn>
                              </p:par>
                              <p:par>
                                <p:cTn id="85" presetID="26" presetClass="emph" presetSubtype="0" fill="hold" grpId="0" nodeType="withEffect">
                                  <p:stCondLst>
                                    <p:cond delay="0"/>
                                  </p:stCondLst>
                                  <p:childTnLst>
                                    <p:animEffect transition="out" filter="fade">
                                      <p:cBhvr>
                                        <p:cTn id="86" dur="500" tmFilter="0, 0; .2, .5; .8, .5; 1, 0"/>
                                        <p:tgtEl>
                                          <p:spTgt spid="3">
                                            <p:graphicEl>
                                              <a:dgm id="{EEBBDAEA-6006-425F-A6CC-7103AE51DAAF}"/>
                                            </p:graphicEl>
                                          </p:spTgt>
                                        </p:tgtEl>
                                      </p:cBhvr>
                                    </p:animEffect>
                                    <p:animScale>
                                      <p:cBhvr>
                                        <p:cTn id="87" dur="250" autoRev="1" fill="hold"/>
                                        <p:tgtEl>
                                          <p:spTgt spid="3">
                                            <p:graphicEl>
                                              <a:dgm id="{EEBBDAEA-6006-425F-A6CC-7103AE51DAAF}"/>
                                            </p:graphicEl>
                                          </p:spTgt>
                                        </p:tgtEl>
                                      </p:cBhvr>
                                      <p:by x="105000" y="105000"/>
                                    </p:animScale>
                                  </p:childTnLst>
                                </p:cTn>
                              </p:par>
                              <p:par>
                                <p:cTn id="88" presetID="26" presetClass="emph" presetSubtype="0" fill="hold" grpId="0" nodeType="withEffect">
                                  <p:stCondLst>
                                    <p:cond delay="0"/>
                                  </p:stCondLst>
                                  <p:childTnLst>
                                    <p:animEffect transition="out" filter="fade">
                                      <p:cBhvr>
                                        <p:cTn id="89" dur="1000" tmFilter="0, 0; .2, .5; .8, .5; 1, 0"/>
                                        <p:tgtEl>
                                          <p:spTgt spid="3">
                                            <p:graphicEl>
                                              <a:dgm id="{D93D752D-461F-49F0-A56C-8012FACE177D}"/>
                                            </p:graphicEl>
                                          </p:spTgt>
                                        </p:tgtEl>
                                      </p:cBhvr>
                                    </p:animEffect>
                                    <p:animScale>
                                      <p:cBhvr>
                                        <p:cTn id="90" dur="500" autoRev="1" fill="hold"/>
                                        <p:tgtEl>
                                          <p:spTgt spid="3">
                                            <p:graphicEl>
                                              <a:dgm id="{D93D752D-461F-49F0-A56C-8012FACE177D}"/>
                                            </p:graphicEl>
                                          </p:spTgt>
                                        </p:tgtEl>
                                      </p:cBhvr>
                                      <p:by x="105000" y="105000"/>
                                    </p:animScale>
                                  </p:childTnLst>
                                </p:cTn>
                              </p:par>
                              <p:par>
                                <p:cTn id="91" presetID="10" presetClass="exit" presetSubtype="0" fill="hold" grpId="1" nodeType="withEffect">
                                  <p:stCondLst>
                                    <p:cond delay="0"/>
                                  </p:stCondLst>
                                  <p:childTnLst>
                                    <p:animEffect transition="out" filter="fade">
                                      <p:cBhvr>
                                        <p:cTn id="92" dur="500"/>
                                        <p:tgtEl>
                                          <p:spTgt spid="18"/>
                                        </p:tgtEl>
                                      </p:cBhvr>
                                    </p:animEffect>
                                    <p:set>
                                      <p:cBhvr>
                                        <p:cTn id="93" dur="1" fill="hold">
                                          <p:stCondLst>
                                            <p:cond delay="499"/>
                                          </p:stCondLst>
                                        </p:cTn>
                                        <p:tgtEl>
                                          <p:spTgt spid="18"/>
                                        </p:tgtEl>
                                        <p:attrNameLst>
                                          <p:attrName>style.visibility</p:attrName>
                                        </p:attrNameLst>
                                      </p:cBhvr>
                                      <p:to>
                                        <p:strVal val="hidden"/>
                                      </p:to>
                                    </p:set>
                                  </p:childTnLst>
                                </p:cTn>
                              </p:par>
                              <p:par>
                                <p:cTn id="94" presetID="42" presetClass="path" presetSubtype="0" accel="50000" decel="50000" fill="hold" nodeType="withEffect">
                                  <p:stCondLst>
                                    <p:cond delay="0"/>
                                  </p:stCondLst>
                                  <p:childTnLst>
                                    <p:animMotion origin="layout" path="M -1.66667E-6 7.40741E-7 L 0.41758 -0.0125 " pathEditMode="relative" rAng="0" ptsTypes="AA">
                                      <p:cBhvr>
                                        <p:cTn id="95" dur="2000" spd="-100000" fill="hold"/>
                                        <p:tgtEl>
                                          <p:spTgt spid="19"/>
                                        </p:tgtEl>
                                        <p:attrNameLst>
                                          <p:attrName>ppt_x</p:attrName>
                                          <p:attrName>ppt_y</p:attrName>
                                        </p:attrNameLst>
                                      </p:cBhvr>
                                      <p:rCtr x="20872" y="-625"/>
                                    </p:animMotion>
                                  </p:childTnLst>
                                </p:cTn>
                              </p:par>
                              <p:par>
                                <p:cTn id="96" presetID="26" presetClass="emph" presetSubtype="0" fill="hold" grpId="0" nodeType="withEffect">
                                  <p:stCondLst>
                                    <p:cond delay="0"/>
                                  </p:stCondLst>
                                  <p:childTnLst>
                                    <p:animEffect transition="out" filter="fade">
                                      <p:cBhvr>
                                        <p:cTn id="97" dur="500" tmFilter="0, 0; .2, .5; .8, .5; 1, 0"/>
                                        <p:tgtEl>
                                          <p:spTgt spid="3">
                                            <p:graphicEl>
                                              <a:dgm id="{5B56225F-7B97-47DA-8F87-1CA8F6A5C428}"/>
                                            </p:graphicEl>
                                          </p:spTgt>
                                        </p:tgtEl>
                                      </p:cBhvr>
                                    </p:animEffect>
                                    <p:animScale>
                                      <p:cBhvr>
                                        <p:cTn id="98" dur="250" autoRev="1" fill="hold"/>
                                        <p:tgtEl>
                                          <p:spTgt spid="3">
                                            <p:graphicEl>
                                              <a:dgm id="{5B56225F-7B97-47DA-8F87-1CA8F6A5C428}"/>
                                            </p:graphicEl>
                                          </p:spTgt>
                                        </p:tgtEl>
                                      </p:cBhvr>
                                      <p:by x="105000" y="105000"/>
                                    </p:animScale>
                                  </p:childTnLst>
                                </p:cTn>
                              </p:par>
                              <p:par>
                                <p:cTn id="99" presetID="26" presetClass="emph" presetSubtype="0" fill="hold" grpId="0" nodeType="withEffect">
                                  <p:stCondLst>
                                    <p:cond delay="0"/>
                                  </p:stCondLst>
                                  <p:childTnLst>
                                    <p:animEffect transition="out" filter="fade">
                                      <p:cBhvr>
                                        <p:cTn id="100" dur="1000" tmFilter="0, 0; .2, .5; .8, .5; 1, 0"/>
                                        <p:tgtEl>
                                          <p:spTgt spid="3">
                                            <p:graphicEl>
                                              <a:dgm id="{5FC29533-1806-4E40-B26A-433A44F0B349}"/>
                                            </p:graphicEl>
                                          </p:spTgt>
                                        </p:tgtEl>
                                      </p:cBhvr>
                                    </p:animEffect>
                                    <p:animScale>
                                      <p:cBhvr>
                                        <p:cTn id="101" dur="500" autoRev="1" fill="hold"/>
                                        <p:tgtEl>
                                          <p:spTgt spid="3">
                                            <p:graphicEl>
                                              <a:dgm id="{5FC29533-1806-4E40-B26A-433A44F0B349}"/>
                                            </p:graphicEl>
                                          </p:spTgt>
                                        </p:tgtEl>
                                      </p:cBhvr>
                                      <p:by x="105000" y="105000"/>
                                    </p:animScale>
                                  </p:childTnLst>
                                </p:cTn>
                              </p:par>
                              <p:par>
                                <p:cTn id="102" presetID="10" presetClass="exit" presetSubtype="0" fill="hold" grpId="1" nodeType="withEffect">
                                  <p:stCondLst>
                                    <p:cond delay="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42" presetClass="path" presetSubtype="0" accel="50000" decel="50000" fill="hold" nodeType="withEffect">
                                  <p:stCondLst>
                                    <p:cond delay="0"/>
                                  </p:stCondLst>
                                  <p:childTnLst>
                                    <p:animMotion origin="layout" path="M 8.33333E-7 -7.40741E-7 L -0.29688 0.06458 " pathEditMode="relative" rAng="0" ptsTypes="AA">
                                      <p:cBhvr>
                                        <p:cTn id="106" dur="2000" spd="-100000" fill="hold"/>
                                        <p:tgtEl>
                                          <p:spTgt spid="7"/>
                                        </p:tgtEl>
                                        <p:attrNameLst>
                                          <p:attrName>ppt_x</p:attrName>
                                          <p:attrName>ppt_y</p:attrName>
                                        </p:attrNameLst>
                                      </p:cBhvr>
                                      <p:rCtr x="-14844" y="3218"/>
                                    </p:animMotion>
                                  </p:childTnLst>
                                </p:cTn>
                              </p:par>
                              <p:par>
                                <p:cTn id="107" presetID="26" presetClass="emph" presetSubtype="0" fill="hold" grpId="0" nodeType="withEffect">
                                  <p:stCondLst>
                                    <p:cond delay="0"/>
                                  </p:stCondLst>
                                  <p:childTnLst>
                                    <p:animEffect transition="out" filter="fade">
                                      <p:cBhvr>
                                        <p:cTn id="108" dur="500" tmFilter="0, 0; .2, .5; .8, .5; 1, 0"/>
                                        <p:tgtEl>
                                          <p:spTgt spid="3">
                                            <p:graphicEl>
                                              <a:dgm id="{A59FDBF1-59F2-4A40-AA59-A57DB859E3CD}"/>
                                            </p:graphicEl>
                                          </p:spTgt>
                                        </p:tgtEl>
                                      </p:cBhvr>
                                    </p:animEffect>
                                    <p:animScale>
                                      <p:cBhvr>
                                        <p:cTn id="109" dur="250" autoRev="1" fill="hold"/>
                                        <p:tgtEl>
                                          <p:spTgt spid="3">
                                            <p:graphicEl>
                                              <a:dgm id="{A59FDBF1-59F2-4A40-AA59-A57DB859E3CD}"/>
                                            </p:graphicEl>
                                          </p:spTgt>
                                        </p:tgtEl>
                                      </p:cBhvr>
                                      <p:by x="105000" y="105000"/>
                                    </p:animScale>
                                  </p:childTnLst>
                                </p:cTn>
                              </p:par>
                              <p:par>
                                <p:cTn id="110" presetID="26" presetClass="emph" presetSubtype="0" fill="hold" grpId="0" nodeType="withEffect">
                                  <p:stCondLst>
                                    <p:cond delay="0"/>
                                  </p:stCondLst>
                                  <p:childTnLst>
                                    <p:animEffect transition="out" filter="fade">
                                      <p:cBhvr>
                                        <p:cTn id="111" dur="1000" tmFilter="0, 0; .2, .5; .8, .5; 1, 0"/>
                                        <p:tgtEl>
                                          <p:spTgt spid="3">
                                            <p:graphicEl>
                                              <a:dgm id="{09746C4A-4454-42DA-BA67-EF6BA7F82928}"/>
                                            </p:graphicEl>
                                          </p:spTgt>
                                        </p:tgtEl>
                                      </p:cBhvr>
                                    </p:animEffect>
                                    <p:animScale>
                                      <p:cBhvr>
                                        <p:cTn id="112" dur="500" autoRev="1" fill="hold"/>
                                        <p:tgtEl>
                                          <p:spTgt spid="3">
                                            <p:graphicEl>
                                              <a:dgm id="{09746C4A-4454-42DA-BA67-EF6BA7F82928}"/>
                                            </p:graphicEl>
                                          </p:spTgt>
                                        </p:tgtEl>
                                      </p:cBhvr>
                                      <p:by x="105000" y="105000"/>
                                    </p:animScale>
                                  </p:childTnLst>
                                </p:cTn>
                              </p:par>
                              <p:par>
                                <p:cTn id="113" presetID="10" presetClass="exit" presetSubtype="0" fill="hold" grpId="1" nodeType="withEffect">
                                  <p:stCondLst>
                                    <p:cond delay="0"/>
                                  </p:stCondLst>
                                  <p:childTnLst>
                                    <p:animEffect transition="out" filter="fade">
                                      <p:cBhvr>
                                        <p:cTn id="114" dur="500"/>
                                        <p:tgtEl>
                                          <p:spTgt spid="20"/>
                                        </p:tgtEl>
                                      </p:cBhvr>
                                    </p:animEffect>
                                    <p:set>
                                      <p:cBhvr>
                                        <p:cTn id="115" dur="1" fill="hold">
                                          <p:stCondLst>
                                            <p:cond delay="499"/>
                                          </p:stCondLst>
                                        </p:cTn>
                                        <p:tgtEl>
                                          <p:spTgt spid="20"/>
                                        </p:tgtEl>
                                        <p:attrNameLst>
                                          <p:attrName>style.visibility</p:attrName>
                                        </p:attrNameLst>
                                      </p:cBhvr>
                                      <p:to>
                                        <p:strVal val="hidden"/>
                                      </p:to>
                                    </p:set>
                                  </p:childTnLst>
                                </p:cTn>
                              </p:par>
                              <p:par>
                                <p:cTn id="116" presetID="42" presetClass="path" presetSubtype="0" accel="50000" decel="50000" fill="hold" nodeType="withEffect">
                                  <p:stCondLst>
                                    <p:cond delay="0"/>
                                  </p:stCondLst>
                                  <p:childTnLst>
                                    <p:animMotion origin="layout" path="M -1.45833E-6 2.59259E-6 L 0.33307 -0.03843 " pathEditMode="relative" rAng="0" ptsTypes="AA">
                                      <p:cBhvr>
                                        <p:cTn id="117" dur="2000" spd="-100000" fill="hold"/>
                                        <p:tgtEl>
                                          <p:spTgt spid="2"/>
                                        </p:tgtEl>
                                        <p:attrNameLst>
                                          <p:attrName>ppt_x</p:attrName>
                                          <p:attrName>ppt_y</p:attrName>
                                        </p:attrNameLst>
                                      </p:cBhvr>
                                      <p:rCtr x="16654" y="-1921"/>
                                    </p:animMotion>
                                  </p:childTnLst>
                                </p:cTn>
                              </p:par>
                              <p:par>
                                <p:cTn id="118" presetID="26" presetClass="emph" presetSubtype="0" fill="hold" grpId="0" nodeType="withEffect">
                                  <p:stCondLst>
                                    <p:cond delay="0"/>
                                  </p:stCondLst>
                                  <p:childTnLst>
                                    <p:animEffect transition="out" filter="fade">
                                      <p:cBhvr>
                                        <p:cTn id="119" dur="1000" tmFilter="0, 0; .2, .5; .8, .5; 1, 0"/>
                                        <p:tgtEl>
                                          <p:spTgt spid="3">
                                            <p:graphicEl>
                                              <a:dgm id="{E9C5D1B2-6477-4866-8D8B-9C82F3B2E143}"/>
                                            </p:graphicEl>
                                          </p:spTgt>
                                        </p:tgtEl>
                                      </p:cBhvr>
                                    </p:animEffect>
                                    <p:animScale>
                                      <p:cBhvr>
                                        <p:cTn id="120" dur="500" autoRev="1" fill="hold"/>
                                        <p:tgtEl>
                                          <p:spTgt spid="3">
                                            <p:graphicEl>
                                              <a:dgm id="{E9C5D1B2-6477-4866-8D8B-9C82F3B2E143}"/>
                                            </p:graphicEl>
                                          </p:spTgt>
                                        </p:tgtEl>
                                      </p:cBhvr>
                                      <p:by x="105000" y="105000"/>
                                    </p:animScale>
                                  </p:childTnLst>
                                </p:cTn>
                              </p:par>
                            </p:childTnLst>
                          </p:cTn>
                        </p:par>
                      </p:childTnLst>
                    </p:cTn>
                  </p:par>
                  <p:par>
                    <p:cTn id="121" fill="hold">
                      <p:stCondLst>
                        <p:cond delay="indefinite"/>
                      </p:stCondLst>
                      <p:childTnLst>
                        <p:par>
                          <p:cTn id="122" fill="hold">
                            <p:stCondLst>
                              <p:cond delay="0"/>
                            </p:stCondLst>
                            <p:childTnLst>
                              <p:par>
                                <p:cTn id="123" presetID="22" presetClass="entr" presetSubtype="4" fill="hold" grpId="0" nodeType="clickEffect">
                                  <p:stCondLst>
                                    <p:cond delay="0"/>
                                  </p:stCondLst>
                                  <p:childTnLst>
                                    <p:set>
                                      <p:cBhvr>
                                        <p:cTn id="124" dur="1" fill="hold">
                                          <p:stCondLst>
                                            <p:cond delay="0"/>
                                          </p:stCondLst>
                                        </p:cTn>
                                        <p:tgtEl>
                                          <p:spTgt spid="5"/>
                                        </p:tgtEl>
                                        <p:attrNameLst>
                                          <p:attrName>style.visibility</p:attrName>
                                        </p:attrNameLst>
                                      </p:cBhvr>
                                      <p:to>
                                        <p:strVal val="visible"/>
                                      </p:to>
                                    </p:set>
                                    <p:animEffect transition="in" filter="wipe(down)">
                                      <p:cBhvr>
                                        <p:cTn id="125" dur="1000"/>
                                        <p:tgtEl>
                                          <p:spTgt spid="5"/>
                                        </p:tgtEl>
                                      </p:cBhvr>
                                    </p:animEffect>
                                  </p:childTnLst>
                                </p:cTn>
                              </p:par>
                            </p:childTnLst>
                          </p:cTn>
                        </p:par>
                        <p:par>
                          <p:cTn id="126" fill="hold">
                            <p:stCondLst>
                              <p:cond delay="1000"/>
                            </p:stCondLst>
                            <p:childTnLst>
                              <p:par>
                                <p:cTn id="127" presetID="26" presetClass="emph" presetSubtype="0" fill="hold" grpId="1" nodeType="afterEffect">
                                  <p:stCondLst>
                                    <p:cond delay="0"/>
                                  </p:stCondLst>
                                  <p:childTnLst>
                                    <p:animEffect transition="out" filter="fade">
                                      <p:cBhvr>
                                        <p:cTn id="128" dur="500" tmFilter="0, 0; .2, .5; .8, .5; 1, 0"/>
                                        <p:tgtEl>
                                          <p:spTgt spid="3">
                                            <p:graphicEl>
                                              <a:dgm id="{920F2025-5FB0-4481-901C-03841D84C2FE}"/>
                                            </p:graphicEl>
                                          </p:spTgt>
                                        </p:tgtEl>
                                      </p:cBhvr>
                                    </p:animEffect>
                                    <p:animScale>
                                      <p:cBhvr>
                                        <p:cTn id="129" dur="250" autoRev="1" fill="hold"/>
                                        <p:tgtEl>
                                          <p:spTgt spid="3">
                                            <p:graphicEl>
                                              <a:dgm id="{920F2025-5FB0-4481-901C-03841D84C2FE}"/>
                                            </p:graphicEl>
                                          </p:spTgt>
                                        </p:tgtEl>
                                      </p:cBhvr>
                                      <p:by x="105000" y="105000"/>
                                    </p:animScale>
                                  </p:childTnLst>
                                </p:cTn>
                              </p:par>
                              <p:par>
                                <p:cTn id="130" presetID="26" presetClass="emph" presetSubtype="0" fill="hold" grpId="1" nodeType="withEffect">
                                  <p:stCondLst>
                                    <p:cond delay="0"/>
                                  </p:stCondLst>
                                  <p:childTnLst>
                                    <p:animEffect transition="out" filter="fade">
                                      <p:cBhvr>
                                        <p:cTn id="131" dur="500" tmFilter="0, 0; .2, .5; .8, .5; 1, 0"/>
                                        <p:tgtEl>
                                          <p:spTgt spid="3">
                                            <p:graphicEl>
                                              <a:dgm id="{616A1D44-1C39-44AE-B854-1D99DE778F6E}"/>
                                            </p:graphicEl>
                                          </p:spTgt>
                                        </p:tgtEl>
                                      </p:cBhvr>
                                    </p:animEffect>
                                    <p:animScale>
                                      <p:cBhvr>
                                        <p:cTn id="132" dur="250" autoRev="1" fill="hold"/>
                                        <p:tgtEl>
                                          <p:spTgt spid="3">
                                            <p:graphicEl>
                                              <a:dgm id="{616A1D44-1C39-44AE-B854-1D99DE778F6E}"/>
                                            </p:graphicEl>
                                          </p:spTgt>
                                        </p:tgtEl>
                                      </p:cBhvr>
                                      <p:by x="105000" y="105000"/>
                                    </p:animScale>
                                  </p:childTnLst>
                                </p:cTn>
                              </p:par>
                              <p:par>
                                <p:cTn id="133" presetID="26" presetClass="emph" presetSubtype="0" fill="hold" grpId="1" nodeType="withEffect">
                                  <p:stCondLst>
                                    <p:cond delay="500"/>
                                  </p:stCondLst>
                                  <p:childTnLst>
                                    <p:animEffect transition="out" filter="fade">
                                      <p:cBhvr>
                                        <p:cTn id="134" dur="500" tmFilter="0, 0; .2, .5; .8, .5; 1, 0"/>
                                        <p:tgtEl>
                                          <p:spTgt spid="3">
                                            <p:graphicEl>
                                              <a:dgm id="{97316E5F-3163-45FF-8AB3-4D684E056CBF}"/>
                                            </p:graphicEl>
                                          </p:spTgt>
                                        </p:tgtEl>
                                      </p:cBhvr>
                                    </p:animEffect>
                                    <p:animScale>
                                      <p:cBhvr>
                                        <p:cTn id="135" dur="250" autoRev="1" fill="hold"/>
                                        <p:tgtEl>
                                          <p:spTgt spid="3">
                                            <p:graphicEl>
                                              <a:dgm id="{97316E5F-3163-45FF-8AB3-4D684E056CBF}"/>
                                            </p:graphicEl>
                                          </p:spTgt>
                                        </p:tgtEl>
                                      </p:cBhvr>
                                      <p:by x="105000" y="105000"/>
                                    </p:animScale>
                                  </p:childTnLst>
                                </p:cTn>
                              </p:par>
                              <p:par>
                                <p:cTn id="136" presetID="26" presetClass="emph" presetSubtype="0" fill="hold" grpId="1" nodeType="withEffect">
                                  <p:stCondLst>
                                    <p:cond delay="500"/>
                                  </p:stCondLst>
                                  <p:childTnLst>
                                    <p:animEffect transition="out" filter="fade">
                                      <p:cBhvr>
                                        <p:cTn id="137" dur="500" tmFilter="0, 0; .2, .5; .8, .5; 1, 0"/>
                                        <p:tgtEl>
                                          <p:spTgt spid="3">
                                            <p:graphicEl>
                                              <a:dgm id="{91A877B7-A8B8-49F7-8DA1-DD6037D21C7E}"/>
                                            </p:graphicEl>
                                          </p:spTgt>
                                        </p:tgtEl>
                                      </p:cBhvr>
                                    </p:animEffect>
                                    <p:animScale>
                                      <p:cBhvr>
                                        <p:cTn id="138" dur="250" autoRev="1" fill="hold"/>
                                        <p:tgtEl>
                                          <p:spTgt spid="3">
                                            <p:graphicEl>
                                              <a:dgm id="{91A877B7-A8B8-49F7-8DA1-DD6037D21C7E}"/>
                                            </p:graphicEl>
                                          </p:spTgt>
                                        </p:tgtEl>
                                      </p:cBhvr>
                                      <p:by x="105000" y="105000"/>
                                    </p:animScale>
                                  </p:childTnLst>
                                </p:cTn>
                              </p:par>
                              <p:par>
                                <p:cTn id="139" presetID="26" presetClass="emph" presetSubtype="0" fill="hold" grpId="1" nodeType="withEffect">
                                  <p:stCondLst>
                                    <p:cond delay="1000"/>
                                  </p:stCondLst>
                                  <p:childTnLst>
                                    <p:animEffect transition="out" filter="fade">
                                      <p:cBhvr>
                                        <p:cTn id="140" dur="500" tmFilter="0, 0; .2, .5; .8, .5; 1, 0"/>
                                        <p:tgtEl>
                                          <p:spTgt spid="3">
                                            <p:graphicEl>
                                              <a:dgm id="{C4DE1C0D-1AB3-45D4-9F27-11E8C2B792B7}"/>
                                            </p:graphicEl>
                                          </p:spTgt>
                                        </p:tgtEl>
                                      </p:cBhvr>
                                    </p:animEffect>
                                    <p:animScale>
                                      <p:cBhvr>
                                        <p:cTn id="141" dur="250" autoRev="1" fill="hold"/>
                                        <p:tgtEl>
                                          <p:spTgt spid="3">
                                            <p:graphicEl>
                                              <a:dgm id="{C4DE1C0D-1AB3-45D4-9F27-11E8C2B792B7}"/>
                                            </p:graphicEl>
                                          </p:spTgt>
                                        </p:tgtEl>
                                      </p:cBhvr>
                                      <p:by x="105000" y="105000"/>
                                    </p:animScale>
                                  </p:childTnLst>
                                </p:cTn>
                              </p:par>
                              <p:par>
                                <p:cTn id="142" presetID="26" presetClass="emph" presetSubtype="0" fill="hold" grpId="1" nodeType="withEffect">
                                  <p:stCondLst>
                                    <p:cond delay="1000"/>
                                  </p:stCondLst>
                                  <p:childTnLst>
                                    <p:animEffect transition="out" filter="fade">
                                      <p:cBhvr>
                                        <p:cTn id="143" dur="500" tmFilter="0, 0; .2, .5; .8, .5; 1, 0"/>
                                        <p:tgtEl>
                                          <p:spTgt spid="3">
                                            <p:graphicEl>
                                              <a:dgm id="{EEBBDAEA-6006-425F-A6CC-7103AE51DAAF}"/>
                                            </p:graphicEl>
                                          </p:spTgt>
                                        </p:tgtEl>
                                      </p:cBhvr>
                                    </p:animEffect>
                                    <p:animScale>
                                      <p:cBhvr>
                                        <p:cTn id="144" dur="250" autoRev="1" fill="hold"/>
                                        <p:tgtEl>
                                          <p:spTgt spid="3">
                                            <p:graphicEl>
                                              <a:dgm id="{EEBBDAEA-6006-425F-A6CC-7103AE51DAAF}"/>
                                            </p:graphicEl>
                                          </p:spTgt>
                                        </p:tgtEl>
                                      </p:cBhvr>
                                      <p:by x="105000" y="105000"/>
                                    </p:animScale>
                                  </p:childTnLst>
                                </p:cTn>
                              </p:par>
                              <p:par>
                                <p:cTn id="145" presetID="26" presetClass="emph" presetSubtype="0" fill="hold" grpId="1" nodeType="withEffect">
                                  <p:stCondLst>
                                    <p:cond delay="1500"/>
                                  </p:stCondLst>
                                  <p:childTnLst>
                                    <p:animEffect transition="out" filter="fade">
                                      <p:cBhvr>
                                        <p:cTn id="146" dur="500" tmFilter="0, 0; .2, .5; .8, .5; 1, 0"/>
                                        <p:tgtEl>
                                          <p:spTgt spid="3">
                                            <p:graphicEl>
                                              <a:dgm id="{D93D752D-461F-49F0-A56C-8012FACE177D}"/>
                                            </p:graphicEl>
                                          </p:spTgt>
                                        </p:tgtEl>
                                      </p:cBhvr>
                                    </p:animEffect>
                                    <p:animScale>
                                      <p:cBhvr>
                                        <p:cTn id="147" dur="250" autoRev="1" fill="hold"/>
                                        <p:tgtEl>
                                          <p:spTgt spid="3">
                                            <p:graphicEl>
                                              <a:dgm id="{D93D752D-461F-49F0-A56C-8012FACE177D}"/>
                                            </p:graphicEl>
                                          </p:spTgt>
                                        </p:tgtEl>
                                      </p:cBhvr>
                                      <p:by x="105000" y="105000"/>
                                    </p:animScale>
                                  </p:childTnLst>
                                </p:cTn>
                              </p:par>
                              <p:par>
                                <p:cTn id="148" presetID="26" presetClass="emph" presetSubtype="0" fill="hold" grpId="1" nodeType="withEffect">
                                  <p:stCondLst>
                                    <p:cond delay="1500"/>
                                  </p:stCondLst>
                                  <p:childTnLst>
                                    <p:animEffect transition="out" filter="fade">
                                      <p:cBhvr>
                                        <p:cTn id="149" dur="500" tmFilter="0, 0; .2, .5; .8, .5; 1, 0"/>
                                        <p:tgtEl>
                                          <p:spTgt spid="3">
                                            <p:graphicEl>
                                              <a:dgm id="{5B56225F-7B97-47DA-8F87-1CA8F6A5C428}"/>
                                            </p:graphicEl>
                                          </p:spTgt>
                                        </p:tgtEl>
                                      </p:cBhvr>
                                    </p:animEffect>
                                    <p:animScale>
                                      <p:cBhvr>
                                        <p:cTn id="150" dur="250" autoRev="1" fill="hold"/>
                                        <p:tgtEl>
                                          <p:spTgt spid="3">
                                            <p:graphicEl>
                                              <a:dgm id="{5B56225F-7B97-47DA-8F87-1CA8F6A5C428}"/>
                                            </p:graphicEl>
                                          </p:spTgt>
                                        </p:tgtEl>
                                      </p:cBhvr>
                                      <p:by x="105000" y="105000"/>
                                    </p:animScale>
                                  </p:childTnLst>
                                </p:cTn>
                              </p:par>
                              <p:par>
                                <p:cTn id="151" presetID="26" presetClass="emph" presetSubtype="0" fill="hold" grpId="1" nodeType="withEffect">
                                  <p:stCondLst>
                                    <p:cond delay="2000"/>
                                  </p:stCondLst>
                                  <p:childTnLst>
                                    <p:animEffect transition="out" filter="fade">
                                      <p:cBhvr>
                                        <p:cTn id="152" dur="500" tmFilter="0, 0; .2, .5; .8, .5; 1, 0"/>
                                        <p:tgtEl>
                                          <p:spTgt spid="3">
                                            <p:graphicEl>
                                              <a:dgm id="{5FC29533-1806-4E40-B26A-433A44F0B349}"/>
                                            </p:graphicEl>
                                          </p:spTgt>
                                        </p:tgtEl>
                                      </p:cBhvr>
                                    </p:animEffect>
                                    <p:animScale>
                                      <p:cBhvr>
                                        <p:cTn id="153" dur="250" autoRev="1" fill="hold"/>
                                        <p:tgtEl>
                                          <p:spTgt spid="3">
                                            <p:graphicEl>
                                              <a:dgm id="{5FC29533-1806-4E40-B26A-433A44F0B349}"/>
                                            </p:graphicEl>
                                          </p:spTgt>
                                        </p:tgtEl>
                                      </p:cBhvr>
                                      <p:by x="105000" y="105000"/>
                                    </p:animScale>
                                  </p:childTnLst>
                                </p:cTn>
                              </p:par>
                              <p:par>
                                <p:cTn id="154" presetID="26" presetClass="emph" presetSubtype="0" fill="hold" grpId="1" nodeType="withEffect">
                                  <p:stCondLst>
                                    <p:cond delay="2000"/>
                                  </p:stCondLst>
                                  <p:childTnLst>
                                    <p:animEffect transition="out" filter="fade">
                                      <p:cBhvr>
                                        <p:cTn id="155" dur="500" tmFilter="0, 0; .2, .5; .8, .5; 1, 0"/>
                                        <p:tgtEl>
                                          <p:spTgt spid="3">
                                            <p:graphicEl>
                                              <a:dgm id="{A59FDBF1-59F2-4A40-AA59-A57DB859E3CD}"/>
                                            </p:graphicEl>
                                          </p:spTgt>
                                        </p:tgtEl>
                                      </p:cBhvr>
                                    </p:animEffect>
                                    <p:animScale>
                                      <p:cBhvr>
                                        <p:cTn id="156" dur="250" autoRev="1" fill="hold"/>
                                        <p:tgtEl>
                                          <p:spTgt spid="3">
                                            <p:graphicEl>
                                              <a:dgm id="{A59FDBF1-59F2-4A40-AA59-A57DB859E3CD}"/>
                                            </p:graphicEl>
                                          </p:spTgt>
                                        </p:tgtEl>
                                      </p:cBhvr>
                                      <p:by x="105000" y="105000"/>
                                    </p:animScale>
                                  </p:childTnLst>
                                </p:cTn>
                              </p:par>
                              <p:par>
                                <p:cTn id="157" presetID="26" presetClass="emph" presetSubtype="0" fill="hold" grpId="1" nodeType="withEffect">
                                  <p:stCondLst>
                                    <p:cond delay="2500"/>
                                  </p:stCondLst>
                                  <p:childTnLst>
                                    <p:animEffect transition="out" filter="fade">
                                      <p:cBhvr>
                                        <p:cTn id="158" dur="500" tmFilter="0, 0; .2, .5; .8, .5; 1, 0"/>
                                        <p:tgtEl>
                                          <p:spTgt spid="3">
                                            <p:graphicEl>
                                              <a:dgm id="{09746C4A-4454-42DA-BA67-EF6BA7F82928}"/>
                                            </p:graphicEl>
                                          </p:spTgt>
                                        </p:tgtEl>
                                      </p:cBhvr>
                                    </p:animEffect>
                                    <p:animScale>
                                      <p:cBhvr>
                                        <p:cTn id="159" dur="250" autoRev="1" fill="hold"/>
                                        <p:tgtEl>
                                          <p:spTgt spid="3">
                                            <p:graphicEl>
                                              <a:dgm id="{09746C4A-4454-42DA-BA67-EF6BA7F82928}"/>
                                            </p:graphicEl>
                                          </p:spTgt>
                                        </p:tgtEl>
                                      </p:cBhvr>
                                      <p:by x="105000" y="105000"/>
                                    </p:animScale>
                                  </p:childTnLst>
                                </p:cTn>
                              </p:par>
                              <p:par>
                                <p:cTn id="160" presetID="26" presetClass="emph" presetSubtype="0" fill="hold" grpId="1" nodeType="withEffect">
                                  <p:stCondLst>
                                    <p:cond delay="2500"/>
                                  </p:stCondLst>
                                  <p:childTnLst>
                                    <p:animEffect transition="out" filter="fade">
                                      <p:cBhvr>
                                        <p:cTn id="161" dur="500" tmFilter="0, 0; .2, .5; .8, .5; 1, 0"/>
                                        <p:tgtEl>
                                          <p:spTgt spid="3">
                                            <p:graphicEl>
                                              <a:dgm id="{E9C5D1B2-6477-4866-8D8B-9C82F3B2E143}"/>
                                            </p:graphicEl>
                                          </p:spTgt>
                                        </p:tgtEl>
                                      </p:cBhvr>
                                    </p:animEffect>
                                    <p:animScale>
                                      <p:cBhvr>
                                        <p:cTn id="162" dur="250" autoRev="1" fill="hold"/>
                                        <p:tgtEl>
                                          <p:spTgt spid="3">
                                            <p:graphicEl>
                                              <a:dgm id="{E9C5D1B2-6477-4866-8D8B-9C82F3B2E143}"/>
                                            </p:graphicEl>
                                          </p:spTgt>
                                        </p:tgtEl>
                                      </p:cBhvr>
                                      <p:by x="105000" y="105000"/>
                                    </p:animScale>
                                  </p:childTnLst>
                                </p:cTn>
                              </p:par>
                            </p:childTnLst>
                          </p:cTn>
                        </p:par>
                        <p:par>
                          <p:cTn id="163" fill="hold">
                            <p:stCondLst>
                              <p:cond delay="4000"/>
                            </p:stCondLst>
                            <p:childTnLst>
                              <p:par>
                                <p:cTn id="164" presetID="26" presetClass="emph" presetSubtype="0" fill="hold" grpId="1" nodeType="afterEffect">
                                  <p:stCondLst>
                                    <p:cond delay="0"/>
                                  </p:stCondLst>
                                  <p:childTnLst>
                                    <p:animEffect transition="out" filter="fade">
                                      <p:cBhvr>
                                        <p:cTn id="165" dur="500" tmFilter="0, 0; .2, .5; .8, .5; 1, 0"/>
                                        <p:tgtEl>
                                          <p:spTgt spid="5"/>
                                        </p:tgtEl>
                                      </p:cBhvr>
                                    </p:animEffect>
                                    <p:animScale>
                                      <p:cBhvr>
                                        <p:cTn id="16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3" grpId="1" uiExpand="1">
        <p:bldSub>
          <a:bldDgm bld="one"/>
        </p:bldSub>
      </p:bldGraphic>
      <p:bldP spid="5" grpId="0" animBg="1"/>
      <p:bldP spid="5" grpId="1" animBg="1"/>
      <p:bldP spid="6" grpId="0"/>
      <p:bldP spid="6" grpId="1"/>
      <p:bldP spid="16" grpId="0"/>
      <p:bldP spid="16" grpId="1"/>
      <p:bldP spid="17" grpId="0"/>
      <p:bldP spid="17" grpId="1"/>
      <p:bldP spid="18" grpId="0"/>
      <p:bldP spid="18" grpId="1"/>
      <p:bldP spid="20" grpId="0"/>
      <p:bldP spid="20" grpId="1"/>
      <p:bldP spid="21" grpId="0"/>
      <p:bldP spid="2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
        <p:nvSpPr>
          <p:cNvPr id="14" name="Espace réservé du contenu 13"/>
          <p:cNvSpPr>
            <a:spLocks noGrp="1"/>
          </p:cNvSpPr>
          <p:nvPr>
            <p:ph idx="1"/>
            <p:custDataLst>
              <p:tags r:id="rId2"/>
            </p:custDataLst>
          </p:nvPr>
        </p:nvSpPr>
        <p:spPr>
          <a:xfrm>
            <a:off x="1065214" y="1752600"/>
            <a:ext cx="10058400" cy="550203"/>
          </a:xfrm>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La chaîne alimentaire de l’écosystème du Saint-Laurent :</a:t>
            </a:r>
          </a:p>
        </p:txBody>
      </p:sp>
      <p:pic>
        <p:nvPicPr>
          <p:cNvPr id="11" name="Image 10"/>
          <p:cNvPicPr>
            <a:picLocks noChangeAspect="1"/>
          </p:cNvPicPr>
          <p:nvPr>
            <p:custDataLst>
              <p:tags r:id="rId3"/>
            </p:custDataLst>
          </p:nvPr>
        </p:nvPicPr>
        <p:blipFill>
          <a:blip r:embed="rId28">
            <a:extLst>
              <a:ext uri="{28A0092B-C50C-407E-A947-70E740481C1C}">
                <a14:useLocalDpi xmlns:a14="http://schemas.microsoft.com/office/drawing/2010/main" val="0"/>
              </a:ext>
            </a:extLst>
          </a:blip>
          <a:stretch>
            <a:fillRect/>
          </a:stretch>
        </p:blipFill>
        <p:spPr>
          <a:xfrm>
            <a:off x="501260" y="2302803"/>
            <a:ext cx="1127903" cy="1307342"/>
          </a:xfrm>
          <a:prstGeom prst="rect">
            <a:avLst/>
          </a:prstGeom>
        </p:spPr>
      </p:pic>
      <p:pic>
        <p:nvPicPr>
          <p:cNvPr id="35" name="Image 34"/>
          <p:cNvPicPr>
            <a:picLocks noChangeAspect="1"/>
          </p:cNvPicPr>
          <p:nvPr>
            <p:custDataLst>
              <p:tags r:id="rId4"/>
            </p:custDataLst>
          </p:nvPr>
        </p:nvPicPr>
        <p:blipFill>
          <a:blip r:embed="rId29" cstate="print">
            <a:extLst>
              <a:ext uri="{28A0092B-C50C-407E-A947-70E740481C1C}">
                <a14:useLocalDpi xmlns:a14="http://schemas.microsoft.com/office/drawing/2010/main" val="0"/>
              </a:ext>
            </a:extLst>
          </a:blip>
          <a:stretch>
            <a:fillRect/>
          </a:stretch>
        </p:blipFill>
        <p:spPr>
          <a:xfrm>
            <a:off x="7771681" y="2407563"/>
            <a:ext cx="1812924" cy="1816551"/>
          </a:xfrm>
          <a:prstGeom prst="rect">
            <a:avLst/>
          </a:prstGeom>
        </p:spPr>
      </p:pic>
      <p:pic>
        <p:nvPicPr>
          <p:cNvPr id="36" name="Image 35"/>
          <p:cNvPicPr>
            <a:picLocks noChangeAspect="1"/>
          </p:cNvPicPr>
          <p:nvPr>
            <p:custDataLst>
              <p:tags r:id="rId5"/>
            </p:custDataLst>
          </p:nvPr>
        </p:nvPicPr>
        <p:blipFill>
          <a:blip r:embed="rId30" cstate="print">
            <a:extLst>
              <a:ext uri="{28A0092B-C50C-407E-A947-70E740481C1C}">
                <a14:useLocalDpi xmlns:a14="http://schemas.microsoft.com/office/drawing/2010/main" val="0"/>
              </a:ext>
            </a:extLst>
          </a:blip>
          <a:stretch>
            <a:fillRect/>
          </a:stretch>
        </p:blipFill>
        <p:spPr>
          <a:xfrm>
            <a:off x="5062594" y="4418473"/>
            <a:ext cx="2063637" cy="876479"/>
          </a:xfrm>
          <a:prstGeom prst="rect">
            <a:avLst/>
          </a:prstGeom>
        </p:spPr>
      </p:pic>
      <p:pic>
        <p:nvPicPr>
          <p:cNvPr id="38" name="Image 37"/>
          <p:cNvPicPr>
            <a:picLocks noChangeAspect="1"/>
          </p:cNvPicPr>
          <p:nvPr>
            <p:custDataLst>
              <p:tags r:id="rId6"/>
            </p:custDataLst>
          </p:nvPr>
        </p:nvPicPr>
        <p:blipFill>
          <a:blip r:embed="rId31" cstate="print">
            <a:extLst>
              <a:ext uri="{28A0092B-C50C-407E-A947-70E740481C1C}">
                <a14:useLocalDpi xmlns:a14="http://schemas.microsoft.com/office/drawing/2010/main" val="0"/>
              </a:ext>
            </a:extLst>
          </a:blip>
          <a:stretch>
            <a:fillRect/>
          </a:stretch>
        </p:blipFill>
        <p:spPr>
          <a:xfrm>
            <a:off x="10052055" y="4259271"/>
            <a:ext cx="1211082" cy="1315349"/>
          </a:xfrm>
          <a:prstGeom prst="rect">
            <a:avLst/>
          </a:prstGeom>
        </p:spPr>
      </p:pic>
      <p:sp>
        <p:nvSpPr>
          <p:cNvPr id="39" name="ZoneTexte 38"/>
          <p:cNvSpPr txBox="1"/>
          <p:nvPr>
            <p:custDataLst>
              <p:tags r:id="rId7"/>
            </p:custDataLst>
          </p:nvPr>
        </p:nvSpPr>
        <p:spPr>
          <a:xfrm>
            <a:off x="114525" y="3682484"/>
            <a:ext cx="190137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Phytoplancton</a:t>
            </a:r>
            <a:endParaRPr lang="fr-CA" sz="2200" dirty="0">
              <a:solidFill>
                <a:schemeClr val="tx1">
                  <a:lumMod val="50000"/>
                </a:schemeClr>
              </a:solidFill>
              <a:latin typeface="Calibri" panose="020F0502020204030204" pitchFamily="34" charset="0"/>
            </a:endParaRPr>
          </a:p>
        </p:txBody>
      </p:sp>
      <p:sp>
        <p:nvSpPr>
          <p:cNvPr id="42" name="ZoneTexte 41"/>
          <p:cNvSpPr txBox="1"/>
          <p:nvPr>
            <p:custDataLst>
              <p:tags r:id="rId8"/>
            </p:custDataLst>
          </p:nvPr>
        </p:nvSpPr>
        <p:spPr>
          <a:xfrm>
            <a:off x="2068186" y="5663138"/>
            <a:ext cx="676647"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Krill</a:t>
            </a:r>
            <a:endParaRPr lang="fr-CA" sz="2200" dirty="0">
              <a:solidFill>
                <a:schemeClr val="tx1">
                  <a:lumMod val="50000"/>
                </a:schemeClr>
              </a:solidFill>
              <a:latin typeface="Calibri" panose="020F0502020204030204" pitchFamily="34" charset="0"/>
            </a:endParaRPr>
          </a:p>
        </p:txBody>
      </p:sp>
      <p:sp>
        <p:nvSpPr>
          <p:cNvPr id="43" name="ZoneTexte 42"/>
          <p:cNvSpPr txBox="1"/>
          <p:nvPr>
            <p:custDataLst>
              <p:tags r:id="rId9"/>
            </p:custDataLst>
          </p:nvPr>
        </p:nvSpPr>
        <p:spPr>
          <a:xfrm>
            <a:off x="3510706" y="3741293"/>
            <a:ext cx="118205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Capelan</a:t>
            </a:r>
            <a:endParaRPr lang="fr-CA" sz="2200" dirty="0">
              <a:solidFill>
                <a:schemeClr val="tx1">
                  <a:lumMod val="50000"/>
                </a:schemeClr>
              </a:solidFill>
              <a:latin typeface="Calibri" panose="020F0502020204030204" pitchFamily="34" charset="0"/>
            </a:endParaRPr>
          </a:p>
        </p:txBody>
      </p:sp>
      <p:sp>
        <p:nvSpPr>
          <p:cNvPr id="44" name="ZoneTexte 43"/>
          <p:cNvSpPr txBox="1"/>
          <p:nvPr>
            <p:custDataLst>
              <p:tags r:id="rId10"/>
            </p:custDataLst>
          </p:nvPr>
        </p:nvSpPr>
        <p:spPr>
          <a:xfrm>
            <a:off x="5568930" y="5513349"/>
            <a:ext cx="100966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Morue</a:t>
            </a:r>
            <a:endParaRPr lang="fr-CA" sz="2200" dirty="0">
              <a:solidFill>
                <a:schemeClr val="tx1">
                  <a:lumMod val="50000"/>
                </a:schemeClr>
              </a:solidFill>
              <a:latin typeface="Calibri" panose="020F0502020204030204" pitchFamily="34" charset="0"/>
            </a:endParaRPr>
          </a:p>
        </p:txBody>
      </p:sp>
      <p:sp>
        <p:nvSpPr>
          <p:cNvPr id="45" name="ZoneTexte 44"/>
          <p:cNvSpPr txBox="1"/>
          <p:nvPr>
            <p:custDataLst>
              <p:tags r:id="rId11"/>
            </p:custDataLst>
          </p:nvPr>
        </p:nvSpPr>
        <p:spPr>
          <a:xfrm>
            <a:off x="10299208" y="5546047"/>
            <a:ext cx="96392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Algues</a:t>
            </a:r>
            <a:endParaRPr lang="fr-CA" sz="2200" dirty="0">
              <a:solidFill>
                <a:schemeClr val="tx1">
                  <a:lumMod val="50000"/>
                </a:schemeClr>
              </a:solidFill>
              <a:latin typeface="Calibri" panose="020F0502020204030204" pitchFamily="34" charset="0"/>
            </a:endParaRPr>
          </a:p>
        </p:txBody>
      </p:sp>
      <p:sp>
        <p:nvSpPr>
          <p:cNvPr id="46" name="ZoneTexte 45"/>
          <p:cNvSpPr txBox="1"/>
          <p:nvPr>
            <p:custDataLst>
              <p:tags r:id="rId12"/>
            </p:custDataLst>
          </p:nvPr>
        </p:nvSpPr>
        <p:spPr>
          <a:xfrm>
            <a:off x="8156343" y="4287614"/>
            <a:ext cx="1087922"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Phoque</a:t>
            </a:r>
            <a:endParaRPr lang="fr-CA" sz="2200" dirty="0">
              <a:solidFill>
                <a:schemeClr val="tx1">
                  <a:lumMod val="50000"/>
                </a:schemeClr>
              </a:solidFill>
              <a:latin typeface="Calibri" panose="020F0502020204030204" pitchFamily="34" charset="0"/>
            </a:endParaRPr>
          </a:p>
        </p:txBody>
      </p:sp>
      <p:pic>
        <p:nvPicPr>
          <p:cNvPr id="40" name="Image 39"/>
          <p:cNvPicPr>
            <a:picLocks noChangeAspect="1"/>
          </p:cNvPicPr>
          <p:nvPr>
            <p:custDataLst>
              <p:tags r:id="rId13"/>
            </p:custDataLst>
          </p:nvPr>
        </p:nvPicPr>
        <p:blipFill>
          <a:blip r:embed="rId32" cstate="print">
            <a:extLst>
              <a:ext uri="{28A0092B-C50C-407E-A947-70E740481C1C}">
                <a14:useLocalDpi xmlns:a14="http://schemas.microsoft.com/office/drawing/2010/main" val="0"/>
              </a:ext>
            </a:extLst>
          </a:blip>
          <a:stretch>
            <a:fillRect/>
          </a:stretch>
        </p:blipFill>
        <p:spPr>
          <a:xfrm>
            <a:off x="1803402" y="4809281"/>
            <a:ext cx="1268558" cy="742168"/>
          </a:xfrm>
          <a:prstGeom prst="rect">
            <a:avLst/>
          </a:prstGeom>
        </p:spPr>
      </p:pic>
      <p:sp>
        <p:nvSpPr>
          <p:cNvPr id="48" name="Espace réservé du contenu 13"/>
          <p:cNvSpPr txBox="1">
            <a:spLocks/>
          </p:cNvSpPr>
          <p:nvPr>
            <p:custDataLst>
              <p:tags r:id="rId14"/>
            </p:custDataLst>
          </p:nvPr>
        </p:nvSpPr>
        <p:spPr>
          <a:xfrm>
            <a:off x="1065213" y="1766737"/>
            <a:ext cx="10058400" cy="550203"/>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buClr>
                <a:schemeClr val="tx1">
                  <a:lumMod val="50000"/>
                </a:schemeClr>
              </a:buClr>
            </a:pPr>
            <a:r>
              <a:rPr lang="fr-FR" noProof="1" smtClean="0">
                <a:solidFill>
                  <a:schemeClr val="tx1">
                    <a:lumMod val="50000"/>
                  </a:schemeClr>
                </a:solidFill>
                <a:latin typeface="Calibri" panose="020F0502020204030204" pitchFamily="34" charset="0"/>
              </a:rPr>
              <a:t>Qui mange qui ?</a:t>
            </a:r>
          </a:p>
        </p:txBody>
      </p:sp>
      <p:sp>
        <p:nvSpPr>
          <p:cNvPr id="49" name="Espace réservé du contenu 13"/>
          <p:cNvSpPr txBox="1">
            <a:spLocks/>
          </p:cNvSpPr>
          <p:nvPr>
            <p:custDataLst>
              <p:tags r:id="rId15"/>
            </p:custDataLst>
          </p:nvPr>
        </p:nvSpPr>
        <p:spPr>
          <a:xfrm>
            <a:off x="1065213" y="1781173"/>
            <a:ext cx="10058400" cy="550203"/>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buClr>
                <a:schemeClr val="tx1">
                  <a:lumMod val="50000"/>
                </a:schemeClr>
              </a:buClr>
            </a:pPr>
            <a:r>
              <a:rPr lang="fr-FR" noProof="1" smtClean="0">
                <a:solidFill>
                  <a:schemeClr val="tx1">
                    <a:lumMod val="50000"/>
                  </a:schemeClr>
                </a:solidFill>
                <a:latin typeface="Calibri" panose="020F0502020204030204" pitchFamily="34" charset="0"/>
              </a:rPr>
              <a:t>Quels sont les rôles associés à chaque espèce ?</a:t>
            </a:r>
          </a:p>
        </p:txBody>
      </p:sp>
      <p:sp>
        <p:nvSpPr>
          <p:cNvPr id="41" name="Flèche droite 40"/>
          <p:cNvSpPr/>
          <p:nvPr>
            <p:custDataLst>
              <p:tags r:id="rId16"/>
            </p:custDataLst>
          </p:nvPr>
        </p:nvSpPr>
        <p:spPr>
          <a:xfrm rot="2989545">
            <a:off x="1267590" y="4394225"/>
            <a:ext cx="738192" cy="369332"/>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CA">
              <a:solidFill>
                <a:schemeClr val="tx1">
                  <a:lumMod val="50000"/>
                </a:schemeClr>
              </a:solidFill>
            </a:endParaRPr>
          </a:p>
        </p:txBody>
      </p:sp>
      <p:sp>
        <p:nvSpPr>
          <p:cNvPr id="51" name="Flèche droite 50"/>
          <p:cNvSpPr/>
          <p:nvPr>
            <p:custDataLst>
              <p:tags r:id="rId17"/>
            </p:custDataLst>
          </p:nvPr>
        </p:nvSpPr>
        <p:spPr>
          <a:xfrm rot="19191737">
            <a:off x="2864019" y="4314092"/>
            <a:ext cx="738192" cy="369332"/>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CA">
              <a:solidFill>
                <a:schemeClr val="tx1">
                  <a:lumMod val="50000"/>
                </a:schemeClr>
              </a:solidFill>
            </a:endParaRPr>
          </a:p>
        </p:txBody>
      </p:sp>
      <p:sp>
        <p:nvSpPr>
          <p:cNvPr id="52" name="Flèche droite 51"/>
          <p:cNvSpPr/>
          <p:nvPr>
            <p:custDataLst>
              <p:tags r:id="rId18"/>
            </p:custDataLst>
          </p:nvPr>
        </p:nvSpPr>
        <p:spPr>
          <a:xfrm rot="2989545">
            <a:off x="5022503" y="3809771"/>
            <a:ext cx="738192" cy="369332"/>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CA">
              <a:solidFill>
                <a:schemeClr val="tx1">
                  <a:lumMod val="50000"/>
                </a:schemeClr>
              </a:solidFill>
            </a:endParaRPr>
          </a:p>
        </p:txBody>
      </p:sp>
      <p:sp>
        <p:nvSpPr>
          <p:cNvPr id="53" name="Flèche droite 52"/>
          <p:cNvSpPr/>
          <p:nvPr>
            <p:custDataLst>
              <p:tags r:id="rId19"/>
            </p:custDataLst>
          </p:nvPr>
        </p:nvSpPr>
        <p:spPr>
          <a:xfrm rot="19482967">
            <a:off x="7017059" y="4156315"/>
            <a:ext cx="738192" cy="369332"/>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CA">
              <a:solidFill>
                <a:schemeClr val="tx1">
                  <a:lumMod val="50000"/>
                </a:schemeClr>
              </a:solidFill>
            </a:endParaRPr>
          </a:p>
        </p:txBody>
      </p:sp>
      <p:sp>
        <p:nvSpPr>
          <p:cNvPr id="47" name="ZoneTexte 46"/>
          <p:cNvSpPr txBox="1"/>
          <p:nvPr>
            <p:custDataLst>
              <p:tags r:id="rId20"/>
            </p:custDataLst>
          </p:nvPr>
        </p:nvSpPr>
        <p:spPr>
          <a:xfrm>
            <a:off x="272304" y="3978404"/>
            <a:ext cx="1514638" cy="430887"/>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Producteur</a:t>
            </a:r>
            <a:endParaRPr lang="fr-CA" sz="2200" dirty="0">
              <a:solidFill>
                <a:srgbClr val="FF0000"/>
              </a:solidFill>
              <a:latin typeface="Calibri" panose="020F0502020204030204" pitchFamily="34" charset="0"/>
            </a:endParaRPr>
          </a:p>
        </p:txBody>
      </p:sp>
      <p:sp>
        <p:nvSpPr>
          <p:cNvPr id="57" name="ZoneTexte 56"/>
          <p:cNvSpPr txBox="1"/>
          <p:nvPr>
            <p:custDataLst>
              <p:tags r:id="rId21"/>
            </p:custDataLst>
          </p:nvPr>
        </p:nvSpPr>
        <p:spPr>
          <a:xfrm>
            <a:off x="1803402" y="5989311"/>
            <a:ext cx="1514638" cy="430887"/>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Herbivore</a:t>
            </a:r>
            <a:endParaRPr lang="fr-CA" sz="2200" dirty="0">
              <a:solidFill>
                <a:srgbClr val="FF0000"/>
              </a:solidFill>
              <a:latin typeface="Calibri" panose="020F0502020204030204" pitchFamily="34" charset="0"/>
            </a:endParaRPr>
          </a:p>
        </p:txBody>
      </p:sp>
      <p:sp>
        <p:nvSpPr>
          <p:cNvPr id="58" name="ZoneTexte 57"/>
          <p:cNvSpPr txBox="1"/>
          <p:nvPr>
            <p:custDataLst>
              <p:tags r:id="rId22"/>
            </p:custDataLst>
          </p:nvPr>
        </p:nvSpPr>
        <p:spPr>
          <a:xfrm>
            <a:off x="3496851" y="4091079"/>
            <a:ext cx="2047382" cy="769441"/>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Consommateur primaire</a:t>
            </a:r>
            <a:endParaRPr lang="fr-CA" sz="2200" dirty="0">
              <a:solidFill>
                <a:srgbClr val="FF0000"/>
              </a:solidFill>
              <a:latin typeface="Calibri" panose="020F0502020204030204" pitchFamily="34" charset="0"/>
            </a:endParaRPr>
          </a:p>
        </p:txBody>
      </p:sp>
      <p:sp>
        <p:nvSpPr>
          <p:cNvPr id="62" name="ZoneTexte 61"/>
          <p:cNvSpPr txBox="1"/>
          <p:nvPr>
            <p:custDataLst>
              <p:tags r:id="rId23"/>
            </p:custDataLst>
          </p:nvPr>
        </p:nvSpPr>
        <p:spPr>
          <a:xfrm>
            <a:off x="5545008" y="5847804"/>
            <a:ext cx="2047382" cy="769441"/>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Consommateur secondaire</a:t>
            </a:r>
            <a:endParaRPr lang="fr-CA" sz="2200" dirty="0">
              <a:solidFill>
                <a:srgbClr val="FF0000"/>
              </a:solidFill>
              <a:latin typeface="Calibri" panose="020F0502020204030204" pitchFamily="34" charset="0"/>
            </a:endParaRPr>
          </a:p>
        </p:txBody>
      </p:sp>
      <p:sp>
        <p:nvSpPr>
          <p:cNvPr id="63" name="ZoneTexte 62"/>
          <p:cNvSpPr txBox="1"/>
          <p:nvPr>
            <p:custDataLst>
              <p:tags r:id="rId24"/>
            </p:custDataLst>
          </p:nvPr>
        </p:nvSpPr>
        <p:spPr>
          <a:xfrm>
            <a:off x="7640096" y="4617406"/>
            <a:ext cx="2272868" cy="430887"/>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Super prédateur</a:t>
            </a:r>
            <a:endParaRPr lang="fr-CA" sz="2200" dirty="0">
              <a:solidFill>
                <a:srgbClr val="FF0000"/>
              </a:solidFill>
              <a:latin typeface="Calibri" panose="020F0502020204030204" pitchFamily="34" charset="0"/>
            </a:endParaRPr>
          </a:p>
        </p:txBody>
      </p:sp>
      <p:sp>
        <p:nvSpPr>
          <p:cNvPr id="64" name="ZoneTexte 63"/>
          <p:cNvSpPr txBox="1"/>
          <p:nvPr>
            <p:custDataLst>
              <p:tags r:id="rId25"/>
            </p:custDataLst>
          </p:nvPr>
        </p:nvSpPr>
        <p:spPr>
          <a:xfrm>
            <a:off x="9906073" y="5814395"/>
            <a:ext cx="2047382" cy="430887"/>
          </a:xfrm>
          <a:prstGeom prst="rect">
            <a:avLst/>
          </a:prstGeom>
          <a:noFill/>
        </p:spPr>
        <p:txBody>
          <a:bodyPr wrap="square" rtlCol="0">
            <a:spAutoFit/>
          </a:bodyPr>
          <a:lstStyle/>
          <a:p>
            <a:r>
              <a:rPr lang="fr-CA" sz="2200" dirty="0" smtClean="0">
                <a:solidFill>
                  <a:srgbClr val="FF0000"/>
                </a:solidFill>
                <a:latin typeface="Calibri" panose="020F0502020204030204" pitchFamily="34" charset="0"/>
              </a:rPr>
              <a:t>Décomposeurs</a:t>
            </a:r>
            <a:endParaRPr lang="fr-CA" sz="2200" dirty="0">
              <a:solidFill>
                <a:srgbClr val="FF0000"/>
              </a:solidFill>
              <a:latin typeface="Calibri" panose="020F0502020204030204" pitchFamily="34" charset="0"/>
            </a:endParaRPr>
          </a:p>
        </p:txBody>
      </p:sp>
      <p:grpSp>
        <p:nvGrpSpPr>
          <p:cNvPr id="54" name="Groupe 53"/>
          <p:cNvGrpSpPr/>
          <p:nvPr/>
        </p:nvGrpSpPr>
        <p:grpSpPr>
          <a:xfrm>
            <a:off x="3318040" y="2968484"/>
            <a:ext cx="1851199" cy="505682"/>
            <a:chOff x="5098869" y="4481551"/>
            <a:chExt cx="1851199" cy="505682"/>
          </a:xfrm>
        </p:grpSpPr>
        <p:sp>
          <p:nvSpPr>
            <p:cNvPr id="56" name="Rectangle à coins arrondis 55"/>
            <p:cNvSpPr/>
            <p:nvPr/>
          </p:nvSpPr>
          <p:spPr>
            <a:xfrm>
              <a:off x="5098869" y="4481551"/>
              <a:ext cx="1851199" cy="505682"/>
            </a:xfrm>
            <a:prstGeom prst="roundRect">
              <a:avLst/>
            </a:prstGeom>
            <a:blipFill rotWithShape="0">
              <a:blip r:embed="rId33"/>
              <a:stretch>
                <a:fillRect/>
              </a:stretch>
            </a:blip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sp>
        <p:sp>
          <p:nvSpPr>
            <p:cNvPr id="59" name="Rectangle 58"/>
            <p:cNvSpPr/>
            <p:nvPr/>
          </p:nvSpPr>
          <p:spPr>
            <a:xfrm>
              <a:off x="5123554" y="4506236"/>
              <a:ext cx="1801829" cy="4563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endParaRPr lang="fr-CA" sz="1700" kern="1200" dirty="0"/>
            </a:p>
          </p:txBody>
        </p:sp>
      </p:grpSp>
    </p:spTree>
    <p:extLst>
      <p:ext uri="{BB962C8B-B14F-4D97-AF65-F5344CB8AC3E}">
        <p14:creationId xmlns:p14="http://schemas.microsoft.com/office/powerpoint/2010/main" val="2667878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000"/>
                                        <p:tgtEl>
                                          <p:spTgt spid="38"/>
                                        </p:tgtEl>
                                      </p:cBhvr>
                                    </p:animEffect>
                                    <p:anim calcmode="lin" valueType="num">
                                      <p:cBhvr>
                                        <p:cTn id="33" dur="1000" fill="hold"/>
                                        <p:tgtEl>
                                          <p:spTgt spid="38"/>
                                        </p:tgtEl>
                                        <p:attrNameLst>
                                          <p:attrName>ppt_x</p:attrName>
                                        </p:attrNameLst>
                                      </p:cBhvr>
                                      <p:tavLst>
                                        <p:tav tm="0">
                                          <p:val>
                                            <p:strVal val="#ppt_x"/>
                                          </p:val>
                                        </p:tav>
                                        <p:tav tm="100000">
                                          <p:val>
                                            <p:strVal val="#ppt_x"/>
                                          </p:val>
                                        </p:tav>
                                      </p:tavLst>
                                    </p:anim>
                                    <p:anim calcmode="lin" valueType="num">
                                      <p:cBhvr>
                                        <p:cTn id="34" dur="1000" fill="hold"/>
                                        <p:tgtEl>
                                          <p:spTgt spid="3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anim calcmode="lin" valueType="num">
                                      <p:cBhvr>
                                        <p:cTn id="53" dur="1000" fill="hold"/>
                                        <p:tgtEl>
                                          <p:spTgt spid="44"/>
                                        </p:tgtEl>
                                        <p:attrNameLst>
                                          <p:attrName>ppt_x</p:attrName>
                                        </p:attrNameLst>
                                      </p:cBhvr>
                                      <p:tavLst>
                                        <p:tav tm="0">
                                          <p:val>
                                            <p:strVal val="#ppt_x"/>
                                          </p:val>
                                        </p:tav>
                                        <p:tav tm="100000">
                                          <p:val>
                                            <p:strVal val="#ppt_x"/>
                                          </p:val>
                                        </p:tav>
                                      </p:tavLst>
                                    </p:anim>
                                    <p:anim calcmode="lin" valueType="num">
                                      <p:cBhvr>
                                        <p:cTn id="54" dur="1000" fill="hold"/>
                                        <p:tgtEl>
                                          <p:spTgt spid="4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1000" fill="hold"/>
                                        <p:tgtEl>
                                          <p:spTgt spid="4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49">
                                            <p:txEl>
                                              <p:pRg st="0" end="0"/>
                                            </p:txEl>
                                          </p:spTgt>
                                        </p:tgtEl>
                                        <p:attrNameLst>
                                          <p:attrName>style.visibility</p:attrName>
                                        </p:attrNameLst>
                                      </p:cBhvr>
                                      <p:to>
                                        <p:strVal val="visible"/>
                                      </p:to>
                                    </p:set>
                                    <p:animEffect transition="in" filter="fade">
                                      <p:cBhvr>
                                        <p:cTn id="74" dur="500"/>
                                        <p:tgtEl>
                                          <p:spTgt spid="49">
                                            <p:txEl>
                                              <p:pRg st="0" end="0"/>
                                            </p:txEl>
                                          </p:spTgt>
                                        </p:tgtEl>
                                      </p:cBhvr>
                                    </p:animEffect>
                                  </p:childTnLst>
                                </p:cTn>
                              </p:par>
                              <p:par>
                                <p:cTn id="75" presetID="1" presetClass="exit" presetSubtype="0" fill="hold" grpId="0" nodeType="withEffect">
                                  <p:stCondLst>
                                    <p:cond delay="0"/>
                                  </p:stCondLst>
                                  <p:childTnLst>
                                    <p:set>
                                      <p:cBhvr>
                                        <p:cTn id="76" dur="1" fill="hold">
                                          <p:stCondLst>
                                            <p:cond delay="0"/>
                                          </p:stCondLst>
                                        </p:cTn>
                                        <p:tgtEl>
                                          <p:spTgt spid="14">
                                            <p:txEl>
                                              <p:pRg st="0" end="0"/>
                                            </p:txEl>
                                          </p:spTgt>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randombar(horizontal)">
                                      <p:cBhvr>
                                        <p:cTn id="81" dur="500"/>
                                        <p:tgtEl>
                                          <p:spTgt spid="47"/>
                                        </p:tgtEl>
                                      </p:cBhvr>
                                    </p:animEffect>
                                  </p:childTnLst>
                                </p:cTn>
                              </p:par>
                            </p:childTnLst>
                          </p:cTn>
                        </p:par>
                      </p:childTnLst>
                    </p:cTn>
                  </p:par>
                  <p:par>
                    <p:cTn id="82" fill="hold">
                      <p:stCondLst>
                        <p:cond delay="indefinite"/>
                      </p:stCondLst>
                      <p:childTnLst>
                        <p:par>
                          <p:cTn id="83" fill="hold">
                            <p:stCondLst>
                              <p:cond delay="0"/>
                            </p:stCondLst>
                            <p:childTnLst>
                              <p:par>
                                <p:cTn id="84" presetID="14" presetClass="entr" presetSubtype="10" fill="hold" grpId="0" nodeType="click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randombar(horizontal)">
                                      <p:cBhvr>
                                        <p:cTn id="86" dur="500"/>
                                        <p:tgtEl>
                                          <p:spTgt spid="57"/>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randombar(horizontal)">
                                      <p:cBhvr>
                                        <p:cTn id="91" dur="500"/>
                                        <p:tgtEl>
                                          <p:spTgt spid="58"/>
                                        </p:tgtEl>
                                      </p:cBhvr>
                                    </p:animEffect>
                                  </p:childTnLst>
                                </p:cTn>
                              </p:par>
                            </p:childTnLst>
                          </p:cTn>
                        </p:par>
                      </p:childTnLst>
                    </p:cTn>
                  </p:par>
                  <p:par>
                    <p:cTn id="92" fill="hold">
                      <p:stCondLst>
                        <p:cond delay="indefinite"/>
                      </p:stCondLst>
                      <p:childTnLst>
                        <p:par>
                          <p:cTn id="93" fill="hold">
                            <p:stCondLst>
                              <p:cond delay="0"/>
                            </p:stCondLst>
                            <p:childTnLst>
                              <p:par>
                                <p:cTn id="94" presetID="14" presetClass="entr" presetSubtype="10" fill="hold" grpId="0" nodeType="click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randombar(horizontal)">
                                      <p:cBhvr>
                                        <p:cTn id="96" dur="500"/>
                                        <p:tgtEl>
                                          <p:spTgt spid="62"/>
                                        </p:tgtEl>
                                      </p:cBhvr>
                                    </p:animEffect>
                                  </p:childTnLst>
                                </p:cTn>
                              </p:par>
                            </p:childTnLst>
                          </p:cTn>
                        </p:par>
                      </p:childTnLst>
                    </p:cTn>
                  </p:par>
                  <p:par>
                    <p:cTn id="97" fill="hold">
                      <p:stCondLst>
                        <p:cond delay="indefinite"/>
                      </p:stCondLst>
                      <p:childTnLst>
                        <p:par>
                          <p:cTn id="98" fill="hold">
                            <p:stCondLst>
                              <p:cond delay="0"/>
                            </p:stCondLst>
                            <p:childTnLst>
                              <p:par>
                                <p:cTn id="99" presetID="14" presetClass="entr" presetSubtype="10" fill="hold" grpId="0" nodeType="click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childTnLst>
                          </p:cTn>
                        </p:par>
                      </p:childTnLst>
                    </p:cTn>
                  </p:par>
                  <p:par>
                    <p:cTn id="102" fill="hold">
                      <p:stCondLst>
                        <p:cond delay="indefinite"/>
                      </p:stCondLst>
                      <p:childTnLst>
                        <p:par>
                          <p:cTn id="103" fill="hold">
                            <p:stCondLst>
                              <p:cond delay="0"/>
                            </p:stCondLst>
                            <p:childTnLst>
                              <p:par>
                                <p:cTn id="104" presetID="14" presetClass="entr" presetSubtype="10" fill="hold" grpId="0" nodeType="click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randombar(horizontal)">
                                      <p:cBhvr>
                                        <p:cTn id="106" dur="500"/>
                                        <p:tgtEl>
                                          <p:spTgt spid="64"/>
                                        </p:tgtEl>
                                      </p:cBhvr>
                                    </p:animEffec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grpId="0" nodeType="clickEffect">
                                  <p:stCondLst>
                                    <p:cond delay="0"/>
                                  </p:stCondLst>
                                  <p:childTnLst>
                                    <p:set>
                                      <p:cBhvr>
                                        <p:cTn id="110" dur="1" fill="hold">
                                          <p:stCondLst>
                                            <p:cond delay="0"/>
                                          </p:stCondLst>
                                        </p:cTn>
                                        <p:tgtEl>
                                          <p:spTgt spid="49">
                                            <p:txEl>
                                              <p:pRg st="0" end="0"/>
                                            </p:txEl>
                                          </p:spTgt>
                                        </p:tgtEl>
                                        <p:attrNameLst>
                                          <p:attrName>style.visibility</p:attrName>
                                        </p:attrNameLst>
                                      </p:cBhvr>
                                      <p:to>
                                        <p:strVal val="hidden"/>
                                      </p:to>
                                    </p:set>
                                  </p:childTnLst>
                                </p:cTn>
                              </p:par>
                              <p:par>
                                <p:cTn id="111" presetID="10" presetClass="entr" presetSubtype="0" fill="hold" nodeType="withEffect">
                                  <p:stCondLst>
                                    <p:cond delay="0"/>
                                  </p:stCondLst>
                                  <p:childTnLst>
                                    <p:set>
                                      <p:cBhvr>
                                        <p:cTn id="112" dur="1" fill="hold">
                                          <p:stCondLst>
                                            <p:cond delay="0"/>
                                          </p:stCondLst>
                                        </p:cTn>
                                        <p:tgtEl>
                                          <p:spTgt spid="48">
                                            <p:txEl>
                                              <p:pRg st="0" end="0"/>
                                            </p:txEl>
                                          </p:spTgt>
                                        </p:tgtEl>
                                        <p:attrNameLst>
                                          <p:attrName>style.visibility</p:attrName>
                                        </p:attrNameLst>
                                      </p:cBhvr>
                                      <p:to>
                                        <p:strVal val="visible"/>
                                      </p:to>
                                    </p:set>
                                    <p:animEffect transition="in" filter="fade">
                                      <p:cBhvr>
                                        <p:cTn id="113" dur="500"/>
                                        <p:tgtEl>
                                          <p:spTgt spid="48">
                                            <p:txEl>
                                              <p:pRg st="0" end="0"/>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left)">
                                      <p:cBhvr>
                                        <p:cTn id="118" dur="500"/>
                                        <p:tgtEl>
                                          <p:spTgt spid="41"/>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4" fill="hold" grpId="0" nodeType="clickEffect">
                                  <p:stCondLst>
                                    <p:cond delay="0"/>
                                  </p:stCondLst>
                                  <p:childTnLst>
                                    <p:set>
                                      <p:cBhvr>
                                        <p:cTn id="122" dur="1" fill="hold">
                                          <p:stCondLst>
                                            <p:cond delay="0"/>
                                          </p:stCondLst>
                                        </p:cTn>
                                        <p:tgtEl>
                                          <p:spTgt spid="51"/>
                                        </p:tgtEl>
                                        <p:attrNameLst>
                                          <p:attrName>style.visibility</p:attrName>
                                        </p:attrNameLst>
                                      </p:cBhvr>
                                      <p:to>
                                        <p:strVal val="visible"/>
                                      </p:to>
                                    </p:set>
                                    <p:animEffect transition="in" filter="wipe(down)">
                                      <p:cBhvr>
                                        <p:cTn id="123" dur="500"/>
                                        <p:tgtEl>
                                          <p:spTgt spid="51"/>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52"/>
                                        </p:tgtEl>
                                        <p:attrNameLst>
                                          <p:attrName>style.visibility</p:attrName>
                                        </p:attrNameLst>
                                      </p:cBhvr>
                                      <p:to>
                                        <p:strVal val="visible"/>
                                      </p:to>
                                    </p:set>
                                    <p:animEffect transition="in" filter="wipe(left)">
                                      <p:cBhvr>
                                        <p:cTn id="128" dur="500"/>
                                        <p:tgtEl>
                                          <p:spTgt spid="52"/>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grpId="0" nodeType="clickEffect">
                                  <p:stCondLst>
                                    <p:cond delay="0"/>
                                  </p:stCondLst>
                                  <p:childTnLst>
                                    <p:set>
                                      <p:cBhvr>
                                        <p:cTn id="132" dur="1" fill="hold">
                                          <p:stCondLst>
                                            <p:cond delay="0"/>
                                          </p:stCondLst>
                                        </p:cTn>
                                        <p:tgtEl>
                                          <p:spTgt spid="53"/>
                                        </p:tgtEl>
                                        <p:attrNameLst>
                                          <p:attrName>style.visibility</p:attrName>
                                        </p:attrNameLst>
                                      </p:cBhvr>
                                      <p:to>
                                        <p:strVal val="visible"/>
                                      </p:to>
                                    </p:set>
                                    <p:animEffect transition="in" filter="wipe(down)">
                                      <p:cBhvr>
                                        <p:cTn id="13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39" grpId="0"/>
      <p:bldP spid="42" grpId="0"/>
      <p:bldP spid="43" grpId="0"/>
      <p:bldP spid="44" grpId="0"/>
      <p:bldP spid="45" grpId="0"/>
      <p:bldP spid="46" grpId="0"/>
      <p:bldP spid="49" grpId="0" build="allAtOnce"/>
      <p:bldP spid="41" grpId="0" animBg="1"/>
      <p:bldP spid="51" grpId="0" animBg="1"/>
      <p:bldP spid="52" grpId="0" animBg="1"/>
      <p:bldP spid="53" grpId="0" animBg="1"/>
      <p:bldP spid="47" grpId="0"/>
      <p:bldP spid="57" grpId="0"/>
      <p:bldP spid="58"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Pourquoi le nombre de capelans est plus important que le nombre de Morues ?</a:t>
            </a:r>
          </a:p>
          <a:p>
            <a:pPr>
              <a:buClr>
                <a:schemeClr val="tx1">
                  <a:lumMod val="50000"/>
                </a:schemeClr>
              </a:buClr>
            </a:pPr>
            <a:r>
              <a:rPr lang="fr-FR" noProof="1" smtClean="0">
                <a:solidFill>
                  <a:schemeClr val="tx1">
                    <a:lumMod val="50000"/>
                  </a:schemeClr>
                </a:solidFill>
                <a:latin typeface="Calibri" panose="020F0502020204030204" pitchFamily="34" charset="0"/>
              </a:rPr>
              <a:t>C’est le principe de la </a:t>
            </a:r>
            <a:r>
              <a:rPr lang="fr-FR" b="1" noProof="1" smtClean="0">
                <a:solidFill>
                  <a:schemeClr val="tx1">
                    <a:lumMod val="50000"/>
                  </a:schemeClr>
                </a:solidFill>
                <a:latin typeface="Calibri" panose="020F0502020204030204" pitchFamily="34" charset="0"/>
              </a:rPr>
              <a:t>pyramide alimentaire</a:t>
            </a:r>
            <a:r>
              <a:rPr lang="fr-FR" noProof="1" smtClean="0">
                <a:solidFill>
                  <a:schemeClr val="tx1">
                    <a:lumMod val="50000"/>
                  </a:schemeClr>
                </a:solidFill>
                <a:latin typeface="Calibri" panose="020F0502020204030204" pitchFamily="34" charset="0"/>
              </a:rPr>
              <a:t>.</a:t>
            </a:r>
          </a:p>
        </p:txBody>
      </p:sp>
      <p:graphicFrame>
        <p:nvGraphicFramePr>
          <p:cNvPr id="3" name="Diagramme 2"/>
          <p:cNvGraphicFramePr/>
          <p:nvPr>
            <p:custDataLst>
              <p:tags r:id="rId3"/>
            </p:custDataLst>
            <p:extLst>
              <p:ext uri="{D42A27DB-BD31-4B8C-83A1-F6EECF244321}">
                <p14:modId xmlns:p14="http://schemas.microsoft.com/office/powerpoint/2010/main" val="225651763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7" name="Image 6"/>
          <p:cNvPicPr>
            <a:picLocks noChangeAspect="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a:xfrm>
            <a:off x="4486650" y="4876798"/>
            <a:ext cx="1082636" cy="1254873"/>
          </a:xfrm>
          <a:prstGeom prst="rect">
            <a:avLst/>
          </a:prstGeom>
        </p:spPr>
      </p:pic>
      <p:pic>
        <p:nvPicPr>
          <p:cNvPr id="8" name="Image 7"/>
          <p:cNvPicPr>
            <a:picLocks noChangeAspect="1"/>
          </p:cNvPicPr>
          <p:nvPr>
            <p:custDataLst>
              <p:tags r:id="rId5"/>
            </p:custDataLst>
          </p:nvPr>
        </p:nvPicPr>
        <p:blipFill>
          <a:blip r:embed="rId20" cstate="print">
            <a:extLst>
              <a:ext uri="{28A0092B-C50C-407E-A947-70E740481C1C}">
                <a14:useLocalDpi xmlns:a14="http://schemas.microsoft.com/office/drawing/2010/main" val="0"/>
              </a:ext>
            </a:extLst>
          </a:blip>
          <a:stretch>
            <a:fillRect/>
          </a:stretch>
        </p:blipFill>
        <p:spPr>
          <a:xfrm>
            <a:off x="4509917" y="4171168"/>
            <a:ext cx="949765" cy="555659"/>
          </a:xfrm>
          <a:prstGeom prst="rect">
            <a:avLst/>
          </a:prstGeom>
        </p:spPr>
      </p:pic>
      <p:pic>
        <p:nvPicPr>
          <p:cNvPr id="4" name="Image 3"/>
          <p:cNvPicPr>
            <a:picLocks noChangeAspect="1"/>
          </p:cNvPicPr>
          <p:nvPr>
            <p:custDataLst>
              <p:tags r:id="rId6"/>
            </p:custDataLst>
          </p:nvPr>
        </p:nvPicPr>
        <p:blipFill>
          <a:blip r:embed="rId21" cstate="print">
            <a:extLst>
              <a:ext uri="{28A0092B-C50C-407E-A947-70E740481C1C}">
                <a14:useLocalDpi xmlns:a14="http://schemas.microsoft.com/office/drawing/2010/main" val="0"/>
              </a:ext>
            </a:extLst>
          </a:blip>
          <a:stretch>
            <a:fillRect/>
          </a:stretch>
        </p:blipFill>
        <p:spPr>
          <a:xfrm flipH="1">
            <a:off x="4586908" y="3298754"/>
            <a:ext cx="491189" cy="178737"/>
          </a:xfrm>
          <a:prstGeom prst="rect">
            <a:avLst/>
          </a:prstGeom>
        </p:spPr>
      </p:pic>
      <p:pic>
        <p:nvPicPr>
          <p:cNvPr id="10" name="Image 9"/>
          <p:cNvPicPr>
            <a:picLocks noChangeAspect="1"/>
          </p:cNvPicPr>
          <p:nvPr>
            <p:custDataLst>
              <p:tags r:id="rId7"/>
            </p:custDataLst>
          </p:nvPr>
        </p:nvPicPr>
        <p:blipFill>
          <a:blip r:embed="rId21" cstate="print">
            <a:extLst>
              <a:ext uri="{28A0092B-C50C-407E-A947-70E740481C1C}">
                <a14:useLocalDpi xmlns:a14="http://schemas.microsoft.com/office/drawing/2010/main" val="0"/>
              </a:ext>
            </a:extLst>
          </a:blip>
          <a:stretch>
            <a:fillRect/>
          </a:stretch>
        </p:blipFill>
        <p:spPr>
          <a:xfrm flipH="1">
            <a:off x="4832502" y="3448725"/>
            <a:ext cx="491189" cy="178737"/>
          </a:xfrm>
          <a:prstGeom prst="rect">
            <a:avLst/>
          </a:prstGeom>
        </p:spPr>
      </p:pic>
      <p:pic>
        <p:nvPicPr>
          <p:cNvPr id="11" name="Image 10"/>
          <p:cNvPicPr>
            <a:picLocks noChangeAspect="1"/>
          </p:cNvPicPr>
          <p:nvPr>
            <p:custDataLst>
              <p:tags r:id="rId8"/>
            </p:custDataLst>
          </p:nvPr>
        </p:nvPicPr>
        <p:blipFill>
          <a:blip r:embed="rId21" cstate="print">
            <a:extLst>
              <a:ext uri="{28A0092B-C50C-407E-A947-70E740481C1C}">
                <a14:useLocalDpi xmlns:a14="http://schemas.microsoft.com/office/drawing/2010/main" val="0"/>
              </a:ext>
            </a:extLst>
          </a:blip>
          <a:stretch>
            <a:fillRect/>
          </a:stretch>
        </p:blipFill>
        <p:spPr>
          <a:xfrm flipH="1">
            <a:off x="5078097" y="3298754"/>
            <a:ext cx="491189" cy="178737"/>
          </a:xfrm>
          <a:prstGeom prst="rect">
            <a:avLst/>
          </a:prstGeom>
        </p:spPr>
      </p:pic>
      <p:pic>
        <p:nvPicPr>
          <p:cNvPr id="17" name="Image 16"/>
          <p:cNvPicPr>
            <a:picLocks noChangeAspect="1"/>
          </p:cNvPicPr>
          <p:nvPr>
            <p:custDataLst>
              <p:tags r:id="rId9"/>
            </p:custDataLst>
          </p:nvPr>
        </p:nvPicPr>
        <p:blipFill>
          <a:blip r:embed="rId22" cstate="print">
            <a:extLst>
              <a:ext uri="{28A0092B-C50C-407E-A947-70E740481C1C}">
                <a14:useLocalDpi xmlns:a14="http://schemas.microsoft.com/office/drawing/2010/main" val="0"/>
              </a:ext>
            </a:extLst>
          </a:blip>
          <a:stretch>
            <a:fillRect/>
          </a:stretch>
        </p:blipFill>
        <p:spPr>
          <a:xfrm>
            <a:off x="4832502" y="2220111"/>
            <a:ext cx="1235789" cy="273299"/>
          </a:xfrm>
          <a:prstGeom prst="rect">
            <a:avLst/>
          </a:prstGeom>
        </p:spPr>
      </p:pic>
      <p:graphicFrame>
        <p:nvGraphicFramePr>
          <p:cNvPr id="19" name="Diagramme 18"/>
          <p:cNvGraphicFramePr/>
          <p:nvPr>
            <p:custDataLst>
              <p:tags r:id="rId10"/>
            </p:custDataLst>
            <p:extLst>
              <p:ext uri="{D42A27DB-BD31-4B8C-83A1-F6EECF244321}">
                <p14:modId xmlns:p14="http://schemas.microsoft.com/office/powerpoint/2010/main" val="3260329621"/>
              </p:ext>
            </p:extLst>
          </p:nvPr>
        </p:nvGraphicFramePr>
        <p:xfrm>
          <a:off x="1100111" y="417362"/>
          <a:ext cx="5252461" cy="6241462"/>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pic>
        <p:nvPicPr>
          <p:cNvPr id="18" name="Image 17"/>
          <p:cNvPicPr>
            <a:picLocks noChangeAspect="1"/>
          </p:cNvPicPr>
          <p:nvPr>
            <p:custDataLst>
              <p:tags r:id="rId11"/>
            </p:custDataLst>
          </p:nvPr>
        </p:nvPicPr>
        <p:blipFill>
          <a:blip r:embed="rId28" cstate="print">
            <a:extLst>
              <a:ext uri="{28A0092B-C50C-407E-A947-70E740481C1C}">
                <a14:useLocalDpi xmlns:a14="http://schemas.microsoft.com/office/drawing/2010/main" val="0"/>
              </a:ext>
            </a:extLst>
          </a:blip>
          <a:stretch>
            <a:fillRect/>
          </a:stretch>
        </p:blipFill>
        <p:spPr>
          <a:xfrm>
            <a:off x="5569286" y="947256"/>
            <a:ext cx="1534308" cy="651660"/>
          </a:xfrm>
          <a:prstGeom prst="rect">
            <a:avLst/>
          </a:prstGeom>
        </p:spPr>
      </p:pic>
    </p:spTree>
    <p:extLst>
      <p:ext uri="{BB962C8B-B14F-4D97-AF65-F5344CB8AC3E}">
        <p14:creationId xmlns:p14="http://schemas.microsoft.com/office/powerpoint/2010/main" val="138759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fade">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4">
                                            <p:txEl>
                                              <p:pRg st="0" end="0"/>
                                            </p:txEl>
                                          </p:spTgt>
                                        </p:tgtEl>
                                      </p:cBhvr>
                                    </p:animEffect>
                                    <p:set>
                                      <p:cBhvr>
                                        <p:cTn id="17" dur="1" fill="hold">
                                          <p:stCondLst>
                                            <p:cond delay="499"/>
                                          </p:stCondLst>
                                        </p:cTn>
                                        <p:tgtEl>
                                          <p:spTgt spid="14">
                                            <p:txEl>
                                              <p:pRg st="0" end="0"/>
                                            </p:txEl>
                                          </p:spTgt>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4">
                                            <p:txEl>
                                              <p:pRg st="1" end="1"/>
                                            </p:txEl>
                                          </p:spTgt>
                                        </p:tgtEl>
                                      </p:cBhvr>
                                    </p:animEffect>
                                    <p:set>
                                      <p:cBhvr>
                                        <p:cTn id="20" dur="1" fill="hold">
                                          <p:stCondLst>
                                            <p:cond delay="499"/>
                                          </p:stCondLst>
                                        </p:cTn>
                                        <p:tgtEl>
                                          <p:spTgt spid="14">
                                            <p:txEl>
                                              <p:pRg st="1" end="1"/>
                                            </p:txEl>
                                          </p:spTgt>
                                        </p:tgtEl>
                                        <p:attrNameLst>
                                          <p:attrName>style.visibility</p:attrName>
                                        </p:attrNameLst>
                                      </p:cBhvr>
                                      <p:to>
                                        <p:strVal val="hidden"/>
                                      </p:to>
                                    </p:set>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2000" fill="hold"/>
                                        <p:tgtEl>
                                          <p:spTgt spid="7"/>
                                        </p:tgtEl>
                                        <p:attrNameLst>
                                          <p:attrName>ppt_x</p:attrName>
                                        </p:attrNameLst>
                                      </p:cBhvr>
                                      <p:tavLst>
                                        <p:tav tm="0">
                                          <p:val>
                                            <p:strVal val="0-#ppt_w/2"/>
                                          </p:val>
                                        </p:tav>
                                        <p:tav tm="100000">
                                          <p:val>
                                            <p:strVal val="#ppt_x"/>
                                          </p:val>
                                        </p:tav>
                                      </p:tavLst>
                                    </p:anim>
                                    <p:anim calcmode="lin" valueType="num">
                                      <p:cBhvr additive="base">
                                        <p:cTn id="31" dur="200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2000" fill="hold"/>
                                        <p:tgtEl>
                                          <p:spTgt spid="8"/>
                                        </p:tgtEl>
                                        <p:attrNameLst>
                                          <p:attrName>ppt_x</p:attrName>
                                        </p:attrNameLst>
                                      </p:cBhvr>
                                      <p:tavLst>
                                        <p:tav tm="0">
                                          <p:val>
                                            <p:strVal val="0-#ppt_w/2"/>
                                          </p:val>
                                        </p:tav>
                                        <p:tav tm="100000">
                                          <p:val>
                                            <p:strVal val="#ppt_x"/>
                                          </p:val>
                                        </p:tav>
                                      </p:tavLst>
                                    </p:anim>
                                    <p:anim calcmode="lin" valueType="num">
                                      <p:cBhvr additive="base">
                                        <p:cTn id="35" dur="20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2000" fill="hold"/>
                                        <p:tgtEl>
                                          <p:spTgt spid="11"/>
                                        </p:tgtEl>
                                        <p:attrNameLst>
                                          <p:attrName>ppt_x</p:attrName>
                                        </p:attrNameLst>
                                      </p:cBhvr>
                                      <p:tavLst>
                                        <p:tav tm="0">
                                          <p:val>
                                            <p:strVal val="0-#ppt_w/2"/>
                                          </p:val>
                                        </p:tav>
                                        <p:tav tm="100000">
                                          <p:val>
                                            <p:strVal val="#ppt_x"/>
                                          </p:val>
                                        </p:tav>
                                      </p:tavLst>
                                    </p:anim>
                                    <p:anim calcmode="lin" valueType="num">
                                      <p:cBhvr additive="base">
                                        <p:cTn id="39" dur="20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2000" fill="hold"/>
                                        <p:tgtEl>
                                          <p:spTgt spid="4"/>
                                        </p:tgtEl>
                                        <p:attrNameLst>
                                          <p:attrName>ppt_x</p:attrName>
                                        </p:attrNameLst>
                                      </p:cBhvr>
                                      <p:tavLst>
                                        <p:tav tm="0">
                                          <p:val>
                                            <p:strVal val="0-#ppt_w/2"/>
                                          </p:val>
                                        </p:tav>
                                        <p:tav tm="100000">
                                          <p:val>
                                            <p:strVal val="#ppt_x"/>
                                          </p:val>
                                        </p:tav>
                                      </p:tavLst>
                                    </p:anim>
                                    <p:anim calcmode="lin" valueType="num">
                                      <p:cBhvr additive="base">
                                        <p:cTn id="43" dur="2000" fill="hold"/>
                                        <p:tgtEl>
                                          <p:spTgt spid="4"/>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2000" fill="hold"/>
                                        <p:tgtEl>
                                          <p:spTgt spid="10"/>
                                        </p:tgtEl>
                                        <p:attrNameLst>
                                          <p:attrName>ppt_x</p:attrName>
                                        </p:attrNameLst>
                                      </p:cBhvr>
                                      <p:tavLst>
                                        <p:tav tm="0">
                                          <p:val>
                                            <p:strVal val="0-#ppt_w/2"/>
                                          </p:val>
                                        </p:tav>
                                        <p:tav tm="100000">
                                          <p:val>
                                            <p:strVal val="#ppt_x"/>
                                          </p:val>
                                        </p:tav>
                                      </p:tavLst>
                                    </p:anim>
                                    <p:anim calcmode="lin" valueType="num">
                                      <p:cBhvr additive="base">
                                        <p:cTn id="47" dur="20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2000" fill="hold"/>
                                        <p:tgtEl>
                                          <p:spTgt spid="17"/>
                                        </p:tgtEl>
                                        <p:attrNameLst>
                                          <p:attrName>ppt_x</p:attrName>
                                        </p:attrNameLst>
                                      </p:cBhvr>
                                      <p:tavLst>
                                        <p:tav tm="0">
                                          <p:val>
                                            <p:strVal val="0-#ppt_w/2"/>
                                          </p:val>
                                        </p:tav>
                                        <p:tav tm="100000">
                                          <p:val>
                                            <p:strVal val="#ppt_x"/>
                                          </p:val>
                                        </p:tav>
                                      </p:tavLst>
                                    </p:anim>
                                    <p:anim calcmode="lin" valueType="num">
                                      <p:cBhvr additive="base">
                                        <p:cTn id="51" dur="2000" fill="hold"/>
                                        <p:tgtEl>
                                          <p:spTgt spid="17"/>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2000" fill="hold"/>
                                        <p:tgtEl>
                                          <p:spTgt spid="18"/>
                                        </p:tgtEl>
                                        <p:attrNameLst>
                                          <p:attrName>ppt_x</p:attrName>
                                        </p:attrNameLst>
                                      </p:cBhvr>
                                      <p:tavLst>
                                        <p:tav tm="0">
                                          <p:val>
                                            <p:strVal val="0-#ppt_w/2"/>
                                          </p:val>
                                        </p:tav>
                                        <p:tav tm="100000">
                                          <p:val>
                                            <p:strVal val="#ppt_x"/>
                                          </p:val>
                                        </p:tav>
                                      </p:tavLst>
                                    </p:anim>
                                    <p:anim calcmode="lin" valueType="num">
                                      <p:cBhvr additive="base">
                                        <p:cTn id="55" dur="2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9">
                                            <p:graphicEl>
                                              <a:dgm id="{29D0C734-1224-4DE5-B08E-C231E24AD0D5}"/>
                                            </p:graphicEl>
                                          </p:spTgt>
                                        </p:tgtEl>
                                        <p:attrNameLst>
                                          <p:attrName>style.visibility</p:attrName>
                                        </p:attrNameLst>
                                      </p:cBhvr>
                                      <p:to>
                                        <p:strVal val="visible"/>
                                      </p:to>
                                    </p:set>
                                    <p:animEffect transition="in" filter="wipe(left)">
                                      <p:cBhvr>
                                        <p:cTn id="60" dur="500"/>
                                        <p:tgtEl>
                                          <p:spTgt spid="19">
                                            <p:graphicEl>
                                              <a:dgm id="{29D0C734-1224-4DE5-B08E-C231E24AD0D5}"/>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9">
                                            <p:graphicEl>
                                              <a:dgm id="{3F93DB8E-CBF2-4BB2-AFC7-E18CE05C67D3}"/>
                                            </p:graphicEl>
                                          </p:spTgt>
                                        </p:tgtEl>
                                        <p:attrNameLst>
                                          <p:attrName>style.visibility</p:attrName>
                                        </p:attrNameLst>
                                      </p:cBhvr>
                                      <p:to>
                                        <p:strVal val="visible"/>
                                      </p:to>
                                    </p:set>
                                    <p:animEffect transition="in" filter="wipe(left)">
                                      <p:cBhvr>
                                        <p:cTn id="65" dur="500"/>
                                        <p:tgtEl>
                                          <p:spTgt spid="19">
                                            <p:graphicEl>
                                              <a:dgm id="{3F93DB8E-CBF2-4BB2-AFC7-E18CE05C67D3}"/>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9">
                                            <p:graphicEl>
                                              <a:dgm id="{F846E082-507F-4CD7-AB67-E7DFD47E2F45}"/>
                                            </p:graphicEl>
                                          </p:spTgt>
                                        </p:tgtEl>
                                        <p:attrNameLst>
                                          <p:attrName>style.visibility</p:attrName>
                                        </p:attrNameLst>
                                      </p:cBhvr>
                                      <p:to>
                                        <p:strVal val="visible"/>
                                      </p:to>
                                    </p:set>
                                    <p:animEffect transition="in" filter="wipe(left)">
                                      <p:cBhvr>
                                        <p:cTn id="70" dur="500"/>
                                        <p:tgtEl>
                                          <p:spTgt spid="19">
                                            <p:graphicEl>
                                              <a:dgm id="{F846E082-507F-4CD7-AB67-E7DFD47E2F45}"/>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9">
                                            <p:graphicEl>
                                              <a:dgm id="{8449D2F3-C92B-45C2-B96F-D3BF9CD68DEA}"/>
                                            </p:graphicEl>
                                          </p:spTgt>
                                        </p:tgtEl>
                                        <p:attrNameLst>
                                          <p:attrName>style.visibility</p:attrName>
                                        </p:attrNameLst>
                                      </p:cBhvr>
                                      <p:to>
                                        <p:strVal val="visible"/>
                                      </p:to>
                                    </p:set>
                                    <p:animEffect transition="in" filter="wipe(left)">
                                      <p:cBhvr>
                                        <p:cTn id="75" dur="500"/>
                                        <p:tgtEl>
                                          <p:spTgt spid="19">
                                            <p:graphicEl>
                                              <a:dgm id="{8449D2F3-C92B-45C2-B96F-D3BF9CD68DEA}"/>
                                            </p:graphic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19">
                                            <p:graphicEl>
                                              <a:dgm id="{C45F5AFD-1B61-4CD0-8A60-289353783E6B}"/>
                                            </p:graphicEl>
                                          </p:spTgt>
                                        </p:tgtEl>
                                        <p:attrNameLst>
                                          <p:attrName>style.visibility</p:attrName>
                                        </p:attrNameLst>
                                      </p:cBhvr>
                                      <p:to>
                                        <p:strVal val="visible"/>
                                      </p:to>
                                    </p:set>
                                    <p:animEffect transition="in" filter="wipe(left)">
                                      <p:cBhvr>
                                        <p:cTn id="80" dur="500"/>
                                        <p:tgtEl>
                                          <p:spTgt spid="19">
                                            <p:graphicEl>
                                              <a:dgm id="{C45F5AFD-1B61-4CD0-8A60-289353783E6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19"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80000"/>
            <a:lum/>
            <a:extLst>
              <a:ext uri="{BEBA8EAE-BF5A-486C-A8C5-ECC9F3942E4B}">
                <a14:imgProps xmlns:a14="http://schemas.microsoft.com/office/drawing/2010/main">
                  <a14:imgLayer r:embed="rId6">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 name="Espace réservé du contenu 13"/>
          <p:cNvSpPr txBox="1">
            <a:spLocks/>
          </p:cNvSpPr>
          <p:nvPr>
            <p:custDataLst>
              <p:tags r:id="rId1"/>
            </p:custDataLst>
          </p:nvPr>
        </p:nvSpPr>
        <p:spPr>
          <a:xfrm>
            <a:off x="2808397" y="1676405"/>
            <a:ext cx="9383603" cy="483955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Un écosystème est composé d’êtres vivants et d’un milieu.</a:t>
            </a:r>
          </a:p>
          <a:p>
            <a:pPr algn="just">
              <a:buClr>
                <a:srgbClr val="9A5315"/>
              </a:buCl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L’interaction principale entre les êtres vivants se nomme la chaîne alimentaire.</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Chaque être vivant possède un rôle dans cette chaîne alimentaire.</a:t>
            </a:r>
          </a:p>
          <a:p>
            <a:pPr marL="342900" indent="-342900" algn="just">
              <a:buClr>
                <a:schemeClr val="tx1">
                  <a:lumMod val="50000"/>
                </a:schemeClr>
              </a:buClr>
              <a:buFont typeface="Arial" panose="020B0604020202020204" pitchFamily="34" charset="0"/>
              <a:buChar char="•"/>
            </a:pPr>
            <a:endParaRPr lang="fr-FR" noProof="1" smtClean="0">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La chaîne alimentaire est liée au principe de la pyramide alimentaire.</a:t>
            </a:r>
            <a:endParaRPr lang="fr-FR" noProof="1">
              <a:solidFill>
                <a:schemeClr val="tx1">
                  <a:lumMod val="50000"/>
                </a:schemeClr>
              </a:solidFill>
              <a:latin typeface="Calibri" panose="020F0502020204030204" pitchFamily="34" charset="0"/>
            </a:endParaRPr>
          </a:p>
          <a:p>
            <a:pPr marL="342900" indent="-342900" algn="just">
              <a:buClr>
                <a:srgbClr val="9A5315"/>
              </a:buClr>
              <a:buFont typeface="Arial" panose="020B0604020202020204" pitchFamily="34" charset="0"/>
              <a:buChar char="•"/>
            </a:pPr>
            <a:endParaRPr lang="fr-FR" noProof="1" smtClean="0"/>
          </a:p>
          <a:p>
            <a:pPr marL="342900" indent="-342900" algn="just">
              <a:buClr>
                <a:srgbClr val="9A5315"/>
              </a:buClr>
              <a:buFont typeface="Arial" panose="020B0604020202020204" pitchFamily="34" charset="0"/>
              <a:buChar char="•"/>
            </a:pPr>
            <a:endParaRPr lang="fr-FR" noProof="1"/>
          </a:p>
        </p:txBody>
      </p:sp>
      <p:sp>
        <p:nvSpPr>
          <p:cNvPr id="6" name="Titre 12"/>
          <p:cNvSpPr>
            <a:spLocks noGrp="1"/>
          </p:cNvSpPr>
          <p:nvPr>
            <p:ph type="title"/>
            <p:custDataLst>
              <p:tags r:id="rId2"/>
            </p:custDataLst>
          </p:nvPr>
        </p:nvSpPr>
        <p:spPr>
          <a:xfrm>
            <a:off x="1065212" y="457205"/>
            <a:ext cx="10058402" cy="1219200"/>
          </a:xfrm>
        </p:spPr>
        <p:txBody>
          <a:bodyPr>
            <a:normAutofit fontScale="90000"/>
          </a:bodyPr>
          <a:lstStyle/>
          <a:p>
            <a:r>
              <a:rPr lang="fr-FR" sz="6000" noProof="1" smtClean="0"/>
              <a:t>Les écosystèmes et la chaîne alimentaire</a:t>
            </a:r>
            <a:endParaRPr lang="fr-FR" sz="6000" noProof="1"/>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10"/>
</p:tagLst>
</file>

<file path=ppt/tags/tag13.xml><?xml version="1.0" encoding="utf-8"?>
<p:tagLst xmlns:a="http://schemas.openxmlformats.org/drawingml/2006/main" xmlns:r="http://schemas.openxmlformats.org/officeDocument/2006/relationships" xmlns:p="http://schemas.openxmlformats.org/presentationml/2006/main">
  <p:tag name="NUM" val="11"/>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6.xml><?xml version="1.0" encoding="utf-8"?>
<p:tagLst xmlns:a="http://schemas.openxmlformats.org/drawingml/2006/main" xmlns:r="http://schemas.openxmlformats.org/officeDocument/2006/relationships" xmlns:p="http://schemas.openxmlformats.org/presentationml/2006/main">
  <p:tag name="NUM" val="9"/>
</p:tagLst>
</file>

<file path=ppt/tags/tag27.xml><?xml version="1.0" encoding="utf-8"?>
<p:tagLst xmlns:a="http://schemas.openxmlformats.org/drawingml/2006/main" xmlns:r="http://schemas.openxmlformats.org/officeDocument/2006/relationships" xmlns:p="http://schemas.openxmlformats.org/presentationml/2006/main">
  <p:tag name="NUM" val="10"/>
</p:tagLst>
</file>

<file path=ppt/tags/tag28.xml><?xml version="1.0" encoding="utf-8"?>
<p:tagLst xmlns:a="http://schemas.openxmlformats.org/drawingml/2006/main" xmlns:r="http://schemas.openxmlformats.org/officeDocument/2006/relationships" xmlns:p="http://schemas.openxmlformats.org/presentationml/2006/main">
  <p:tag name="NUM" val="11"/>
</p:tagLst>
</file>

<file path=ppt/tags/tag29.xml><?xml version="1.0" encoding="utf-8"?>
<p:tagLst xmlns:a="http://schemas.openxmlformats.org/drawingml/2006/main" xmlns:r="http://schemas.openxmlformats.org/officeDocument/2006/relationships" xmlns:p="http://schemas.openxmlformats.org/presentationml/2006/main">
  <p:tag name="NUM" val="1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3"/>
</p:tagLst>
</file>

<file path=ppt/tags/tag31.xml><?xml version="1.0" encoding="utf-8"?>
<p:tagLst xmlns:a="http://schemas.openxmlformats.org/drawingml/2006/main" xmlns:r="http://schemas.openxmlformats.org/officeDocument/2006/relationships" xmlns:p="http://schemas.openxmlformats.org/presentationml/2006/main">
  <p:tag name="NUM" val="14"/>
</p:tagLst>
</file>

<file path=ppt/tags/tag32.xml><?xml version="1.0" encoding="utf-8"?>
<p:tagLst xmlns:a="http://schemas.openxmlformats.org/drawingml/2006/main" xmlns:r="http://schemas.openxmlformats.org/officeDocument/2006/relationships" xmlns:p="http://schemas.openxmlformats.org/presentationml/2006/main">
  <p:tag name="NUM" val="15"/>
</p:tagLst>
</file>

<file path=ppt/tags/tag33.xml><?xml version="1.0" encoding="utf-8"?>
<p:tagLst xmlns:a="http://schemas.openxmlformats.org/drawingml/2006/main" xmlns:r="http://schemas.openxmlformats.org/officeDocument/2006/relationships" xmlns:p="http://schemas.openxmlformats.org/presentationml/2006/main">
  <p:tag name="NUM" val="16"/>
</p:tagLst>
</file>

<file path=ppt/tags/tag34.xml><?xml version="1.0" encoding="utf-8"?>
<p:tagLst xmlns:a="http://schemas.openxmlformats.org/drawingml/2006/main" xmlns:r="http://schemas.openxmlformats.org/officeDocument/2006/relationships" xmlns:p="http://schemas.openxmlformats.org/presentationml/2006/main">
  <p:tag name="NUM" val="17"/>
</p:tagLst>
</file>

<file path=ppt/tags/tag35.xml><?xml version="1.0" encoding="utf-8"?>
<p:tagLst xmlns:a="http://schemas.openxmlformats.org/drawingml/2006/main" xmlns:r="http://schemas.openxmlformats.org/officeDocument/2006/relationships" xmlns:p="http://schemas.openxmlformats.org/presentationml/2006/main">
  <p:tag name="NUM" val="18"/>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7"/>
</p:tagLst>
</file>

<file path=ppt/tags/tag42.xml><?xml version="1.0" encoding="utf-8"?>
<p:tagLst xmlns:a="http://schemas.openxmlformats.org/drawingml/2006/main" xmlns:r="http://schemas.openxmlformats.org/officeDocument/2006/relationships" xmlns:p="http://schemas.openxmlformats.org/presentationml/2006/main">
  <p:tag name="NUM" val="8"/>
</p:tagLst>
</file>

<file path=ppt/tags/tag43.xml><?xml version="1.0" encoding="utf-8"?>
<p:tagLst xmlns:a="http://schemas.openxmlformats.org/drawingml/2006/main" xmlns:r="http://schemas.openxmlformats.org/officeDocument/2006/relationships" xmlns:p="http://schemas.openxmlformats.org/presentationml/2006/main">
  <p:tag name="NUM" val="9"/>
</p:tagLst>
</file>

<file path=ppt/tags/tag44.xml><?xml version="1.0" encoding="utf-8"?>
<p:tagLst xmlns:a="http://schemas.openxmlformats.org/drawingml/2006/main" xmlns:r="http://schemas.openxmlformats.org/officeDocument/2006/relationships" xmlns:p="http://schemas.openxmlformats.org/presentationml/2006/main">
  <p:tag name="NUM" val="10"/>
</p:tagLst>
</file>

<file path=ppt/tags/tag45.xml><?xml version="1.0" encoding="utf-8"?>
<p:tagLst xmlns:a="http://schemas.openxmlformats.org/drawingml/2006/main" xmlns:r="http://schemas.openxmlformats.org/officeDocument/2006/relationships" xmlns:p="http://schemas.openxmlformats.org/presentationml/2006/main">
  <p:tag name="NUM" val="11"/>
</p:tagLst>
</file>

<file path=ppt/tags/tag46.xml><?xml version="1.0" encoding="utf-8"?>
<p:tagLst xmlns:a="http://schemas.openxmlformats.org/drawingml/2006/main" xmlns:r="http://schemas.openxmlformats.org/officeDocument/2006/relationships" xmlns:p="http://schemas.openxmlformats.org/presentationml/2006/main">
  <p:tag name="NUM" val="12"/>
</p:tagLst>
</file>

<file path=ppt/tags/tag47.xml><?xml version="1.0" encoding="utf-8"?>
<p:tagLst xmlns:a="http://schemas.openxmlformats.org/drawingml/2006/main" xmlns:r="http://schemas.openxmlformats.org/officeDocument/2006/relationships" xmlns:p="http://schemas.openxmlformats.org/presentationml/2006/main">
  <p:tag name="NUM" val="13"/>
</p:tagLst>
</file>

<file path=ppt/tags/tag48.xml><?xml version="1.0" encoding="utf-8"?>
<p:tagLst xmlns:a="http://schemas.openxmlformats.org/drawingml/2006/main" xmlns:r="http://schemas.openxmlformats.org/officeDocument/2006/relationships" xmlns:p="http://schemas.openxmlformats.org/presentationml/2006/main">
  <p:tag name="NUM" val="14"/>
</p:tagLst>
</file>

<file path=ppt/tags/tag49.xml><?xml version="1.0" encoding="utf-8"?>
<p:tagLst xmlns:a="http://schemas.openxmlformats.org/drawingml/2006/main" xmlns:r="http://schemas.openxmlformats.org/officeDocument/2006/relationships" xmlns:p="http://schemas.openxmlformats.org/presentationml/2006/main">
  <p:tag name="NUM" val="15"/>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6"/>
</p:tagLst>
</file>

<file path=ppt/tags/tag51.xml><?xml version="1.0" encoding="utf-8"?>
<p:tagLst xmlns:a="http://schemas.openxmlformats.org/drawingml/2006/main" xmlns:r="http://schemas.openxmlformats.org/officeDocument/2006/relationships" xmlns:p="http://schemas.openxmlformats.org/presentationml/2006/main">
  <p:tag name="NUM" val="17"/>
</p:tagLst>
</file>

<file path=ppt/tags/tag52.xml><?xml version="1.0" encoding="utf-8"?>
<p:tagLst xmlns:a="http://schemas.openxmlformats.org/drawingml/2006/main" xmlns:r="http://schemas.openxmlformats.org/officeDocument/2006/relationships" xmlns:p="http://schemas.openxmlformats.org/presentationml/2006/main">
  <p:tag name="NUM" val="18"/>
</p:tagLst>
</file>

<file path=ppt/tags/tag53.xml><?xml version="1.0" encoding="utf-8"?>
<p:tagLst xmlns:a="http://schemas.openxmlformats.org/drawingml/2006/main" xmlns:r="http://schemas.openxmlformats.org/officeDocument/2006/relationships" xmlns:p="http://schemas.openxmlformats.org/presentationml/2006/main">
  <p:tag name="NUM" val="19"/>
</p:tagLst>
</file>

<file path=ppt/tags/tag54.xml><?xml version="1.0" encoding="utf-8"?>
<p:tagLst xmlns:a="http://schemas.openxmlformats.org/drawingml/2006/main" xmlns:r="http://schemas.openxmlformats.org/officeDocument/2006/relationships" xmlns:p="http://schemas.openxmlformats.org/presentationml/2006/main">
  <p:tag name="NUM" val="20"/>
</p:tagLst>
</file>

<file path=ppt/tags/tag55.xml><?xml version="1.0" encoding="utf-8"?>
<p:tagLst xmlns:a="http://schemas.openxmlformats.org/drawingml/2006/main" xmlns:r="http://schemas.openxmlformats.org/officeDocument/2006/relationships" xmlns:p="http://schemas.openxmlformats.org/presentationml/2006/main">
  <p:tag name="NUM" val="21"/>
</p:tagLst>
</file>

<file path=ppt/tags/tag56.xml><?xml version="1.0" encoding="utf-8"?>
<p:tagLst xmlns:a="http://schemas.openxmlformats.org/drawingml/2006/main" xmlns:r="http://schemas.openxmlformats.org/officeDocument/2006/relationships" xmlns:p="http://schemas.openxmlformats.org/presentationml/2006/main">
  <p:tag name="NUM" val="22"/>
</p:tagLst>
</file>

<file path=ppt/tags/tag57.xml><?xml version="1.0" encoding="utf-8"?>
<p:tagLst xmlns:a="http://schemas.openxmlformats.org/drawingml/2006/main" xmlns:r="http://schemas.openxmlformats.org/officeDocument/2006/relationships" xmlns:p="http://schemas.openxmlformats.org/presentationml/2006/main">
  <p:tag name="NUM" val="23"/>
</p:tagLst>
</file>

<file path=ppt/tags/tag58.xml><?xml version="1.0" encoding="utf-8"?>
<p:tagLst xmlns:a="http://schemas.openxmlformats.org/drawingml/2006/main" xmlns:r="http://schemas.openxmlformats.org/officeDocument/2006/relationships" xmlns:p="http://schemas.openxmlformats.org/presentationml/2006/main">
  <p:tag name="NUM" val="24"/>
</p:tagLst>
</file>

<file path=ppt/tags/tag59.xml><?xml version="1.0" encoding="utf-8"?>
<p:tagLst xmlns:a="http://schemas.openxmlformats.org/drawingml/2006/main" xmlns:r="http://schemas.openxmlformats.org/officeDocument/2006/relationships" xmlns:p="http://schemas.openxmlformats.org/presentationml/2006/main">
  <p:tag name="NUM" val="25"/>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26"/>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5"/>
</p:tagLst>
</file>

<file path=ppt/tags/tag66.xml><?xml version="1.0" encoding="utf-8"?>
<p:tagLst xmlns:a="http://schemas.openxmlformats.org/drawingml/2006/main" xmlns:r="http://schemas.openxmlformats.org/officeDocument/2006/relationships" xmlns:p="http://schemas.openxmlformats.org/presentationml/2006/main">
  <p:tag name="NUM" val="6"/>
</p:tagLst>
</file>

<file path=ppt/tags/tag67.xml><?xml version="1.0" encoding="utf-8"?>
<p:tagLst xmlns:a="http://schemas.openxmlformats.org/drawingml/2006/main" xmlns:r="http://schemas.openxmlformats.org/officeDocument/2006/relationships" xmlns:p="http://schemas.openxmlformats.org/presentationml/2006/main">
  <p:tag name="NUM" val="7"/>
</p:tagLst>
</file>

<file path=ppt/tags/tag68.xml><?xml version="1.0" encoding="utf-8"?>
<p:tagLst xmlns:a="http://schemas.openxmlformats.org/drawingml/2006/main" xmlns:r="http://schemas.openxmlformats.org/officeDocument/2006/relationships" xmlns:p="http://schemas.openxmlformats.org/presentationml/2006/main">
  <p:tag name="NUM" val="8"/>
</p:tagLst>
</file>

<file path=ppt/tags/tag69.xml><?xml version="1.0" encoding="utf-8"?>
<p:tagLst xmlns:a="http://schemas.openxmlformats.org/drawingml/2006/main" xmlns:r="http://schemas.openxmlformats.org/officeDocument/2006/relationships" xmlns:p="http://schemas.openxmlformats.org/presentationml/2006/main">
  <p:tag name="NUM" val="9"/>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10"/>
</p:tagLst>
</file>

<file path=ppt/tags/tag71.xml><?xml version="1.0" encoding="utf-8"?>
<p:tagLst xmlns:a="http://schemas.openxmlformats.org/drawingml/2006/main" xmlns:r="http://schemas.openxmlformats.org/officeDocument/2006/relationships" xmlns:p="http://schemas.openxmlformats.org/presentationml/2006/main">
  <p:tag name="NUM" val="11"/>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721</Words>
  <Application>Microsoft Office PowerPoint</Application>
  <PresentationFormat>Grand écran</PresentationFormat>
  <Paragraphs>131</Paragraphs>
  <Slides>7</Slides>
  <Notes>7</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Arial</vt:lpstr>
      <vt:lpstr>Calibri</vt:lpstr>
      <vt:lpstr>Segoe Print</vt:lpstr>
      <vt:lpstr>Wingdings</vt:lpstr>
      <vt:lpstr>Nature Illustration 16x9</vt:lpstr>
      <vt:lpstr>Comprendre les changements climatiques</vt:lpstr>
      <vt:lpstr>Les écosystèmes et la chaîne alimentaire</vt:lpstr>
      <vt:lpstr>Les écosystèmes et la chaîne alimentaire</vt:lpstr>
      <vt:lpstr>Les écosystèmes et la chaîne alimentaire</vt:lpstr>
      <vt:lpstr>Les écosystèmes et la chaîne alimentaire</vt:lpstr>
      <vt:lpstr>Les écosystèmes et la chaîne alimentaire</vt:lpstr>
      <vt:lpstr>Les écosystèmes et la chaîne alimentaire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2013-03-21T17:54:40Z</dcterms:created>
  <dcterms:modified xsi:type="dcterms:W3CDTF">2013-09-20T14:08:24Z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